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handoutMasterIdLst>
    <p:handoutMasterId r:id="rId15"/>
  </p:handoutMasterIdLst>
  <p:sldIdLst>
    <p:sldId id="378" r:id="rId2"/>
    <p:sldId id="4044" r:id="rId3"/>
    <p:sldId id="285" r:id="rId4"/>
    <p:sldId id="437" r:id="rId5"/>
    <p:sldId id="434" r:id="rId6"/>
    <p:sldId id="268" r:id="rId7"/>
    <p:sldId id="4014" r:id="rId8"/>
    <p:sldId id="315" r:id="rId9"/>
    <p:sldId id="256" r:id="rId10"/>
    <p:sldId id="4036" r:id="rId11"/>
    <p:sldId id="4045" r:id="rId12"/>
    <p:sldId id="3178" r:id="rId13"/>
  </p:sldIdLst>
  <p:sldSz cx="12192000" cy="6858000"/>
  <p:notesSz cx="7102475" cy="9388475"/>
  <p:embeddedFontLst>
    <p:embeddedFont>
      <p:font typeface="Calibri" panose="020F0502020204030204" pitchFamily="34" charset="0"/>
      <p:regular r:id="rId16"/>
      <p:bold r:id="rId17"/>
      <p:italic r:id="rId18"/>
      <p:boldItalic r:id="rId19"/>
    </p:embeddedFont>
    <p:embeddedFont>
      <p:font typeface="Calibri Light" panose="020F0302020204030204" pitchFamily="34" charset="0"/>
      <p:regular r:id="rId20"/>
      <p:italic r:id="rId21"/>
    </p:embeddedFont>
    <p:embeddedFont>
      <p:font typeface="Montserrat" panose="020B0604020202020204" charset="0"/>
      <p:regular r:id="rId22"/>
      <p:bold r:id="rId23"/>
      <p:italic r:id="rId24"/>
      <p:boldItalic r:id="rId25"/>
    </p:embeddedFont>
    <p:embeddedFont>
      <p:font typeface="Poppins" panose="020B0604020202020204" charset="0"/>
      <p:regular r:id="rId26"/>
      <p:bold r:id="rId27"/>
      <p:italic r:id="rId28"/>
      <p:boldItalic r:id="rId29"/>
    </p:embeddedFont>
    <p:embeddedFont>
      <p:font typeface="Poppins Light" panose="020B0604020202020204" charset="0"/>
      <p:regular r:id="rId30"/>
      <p:italic r:id="rId31"/>
    </p:embeddedFont>
    <p:embeddedFont>
      <p:font typeface="Poppins Medium" panose="020B0604020202020204" charset="0"/>
      <p:regular r:id="rId32"/>
      <p:italic r:id="rId33"/>
    </p:embeddedFont>
    <p:embeddedFont>
      <p:font typeface="Poppins SemiBold" panose="020B0604020202020204" charset="0"/>
      <p:bold r:id="rId34"/>
      <p:boldItalic r:id="rId35"/>
    </p:embeddedFont>
    <p:embeddedFont>
      <p:font typeface="Quicksand" panose="020B0604020202020204" charset="0"/>
      <p:regular r:id="rId36"/>
      <p:bold r:id="rId37"/>
    </p:embeddedFont>
    <p:embeddedFont>
      <p:font typeface="Raleway" panose="020B0604020202020204" charset="0"/>
      <p:regular r:id="rId38"/>
      <p:bold r:id="rId39"/>
      <p:italic r:id="rId40"/>
      <p:boldItalic r:id="rId41"/>
    </p:embeddedFont>
    <p:embeddedFont>
      <p:font typeface="Trebuchet MS" panose="020B0603020202020204" pitchFamily="34" charset="0"/>
      <p:regular r:id="rId42"/>
      <p:bold r:id="rId43"/>
      <p:italic r:id="rId44"/>
      <p:boldItalic r:id="rId45"/>
    </p:embeddedFont>
    <p:embeddedFont>
      <p:font typeface="Wingdings 3" panose="05040102010807070707" pitchFamily="18" charset="2"/>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2647"/>
    <a:srgbClr val="0A0B3C"/>
    <a:srgbClr val="FFAD20"/>
    <a:srgbClr val="E8AB4F"/>
    <a:srgbClr val="301934"/>
    <a:srgbClr val="6D13D2"/>
    <a:srgbClr val="CC20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39" autoAdjust="0"/>
    <p:restoredTop sz="90027" autoAdjust="0"/>
  </p:normalViewPr>
  <p:slideViewPr>
    <p:cSldViewPr snapToGrid="0">
      <p:cViewPr varScale="1">
        <p:scale>
          <a:sx n="61" d="100"/>
          <a:sy n="61" d="100"/>
        </p:scale>
        <p:origin x="756" y="48"/>
      </p:cViewPr>
      <p:guideLst/>
    </p:cSldViewPr>
  </p:slideViewPr>
  <p:notesTextViewPr>
    <p:cViewPr>
      <p:scale>
        <a:sx n="150" d="100"/>
        <a:sy n="150" d="100"/>
      </p:scale>
      <p:origin x="0" y="0"/>
    </p:cViewPr>
  </p:notesTextViewPr>
  <p:sorterViewPr>
    <p:cViewPr varScale="1">
      <p:scale>
        <a:sx n="1" d="1"/>
        <a:sy n="1" d="1"/>
      </p:scale>
      <p:origin x="0" y="0"/>
    </p:cViewPr>
  </p:sorterViewPr>
  <p:notesViewPr>
    <p:cSldViewPr snapToGrid="0">
      <p:cViewPr>
        <p:scale>
          <a:sx n="110" d="100"/>
          <a:sy n="110" d="100"/>
        </p:scale>
        <p:origin x="1420"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font" Target="fonts/font24.fntdata"/><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font" Target="fonts/font19.fntdata"/><Relationship Id="rId42" Type="http://schemas.openxmlformats.org/officeDocument/2006/relationships/font" Target="fonts/font2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font" Target="fonts/font23.fntdata"/><Relationship Id="rId46" Type="http://schemas.openxmlformats.org/officeDocument/2006/relationships/font" Target="fonts/font31.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41"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font" Target="fonts/font22.fntdata"/><Relationship Id="rId40" Type="http://schemas.openxmlformats.org/officeDocument/2006/relationships/font" Target="fonts/font25.fntdata"/><Relationship Id="rId45" Type="http://schemas.openxmlformats.org/officeDocument/2006/relationships/font" Target="fonts/font30.fntdata"/><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font" Target="fonts/font21.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4" Type="http://schemas.openxmlformats.org/officeDocument/2006/relationships/font" Target="fonts/font2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font" Target="fonts/font20.fntdata"/><Relationship Id="rId43" Type="http://schemas.openxmlformats.org/officeDocument/2006/relationships/font" Target="fonts/font28.fntdata"/><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07DAF1-5C55-D613-2B50-BD6329D0F541}"/>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a:extLst>
              <a:ext uri="{FF2B5EF4-FFF2-40B4-BE49-F238E27FC236}">
                <a16:creationId xmlns:a16="http://schemas.microsoft.com/office/drawing/2014/main" id="{C47047EB-9456-1136-58F8-E8B00FBB8ABD}"/>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F99C5A54-BA50-4237-AD24-8B239A8366A5}" type="datetimeFigureOut">
              <a:rPr lang="en-US" smtClean="0"/>
              <a:t>6/19/2022</a:t>
            </a:fld>
            <a:endParaRPr lang="en-US" dirty="0"/>
          </a:p>
        </p:txBody>
      </p:sp>
      <p:sp>
        <p:nvSpPr>
          <p:cNvPr id="4" name="Footer Placeholder 3">
            <a:extLst>
              <a:ext uri="{FF2B5EF4-FFF2-40B4-BE49-F238E27FC236}">
                <a16:creationId xmlns:a16="http://schemas.microsoft.com/office/drawing/2014/main" id="{BB7D2D97-923B-EB87-9F9C-5F691DA2C117}"/>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90D49B4-4675-5EAA-0B3D-845DFFF67E83}"/>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35D55F58-1987-4A86-A3EC-B85AD2A5EEA2}" type="slidenum">
              <a:rPr lang="en-US" smtClean="0"/>
              <a:t>‹#›</a:t>
            </a:fld>
            <a:endParaRPr lang="en-US" dirty="0"/>
          </a:p>
        </p:txBody>
      </p:sp>
    </p:spTree>
    <p:extLst>
      <p:ext uri="{BB962C8B-B14F-4D97-AF65-F5344CB8AC3E}">
        <p14:creationId xmlns:p14="http://schemas.microsoft.com/office/powerpoint/2010/main" val="30834569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53A3A994-5443-44DB-AB6A-0D0CDAFCA9D8}" type="datetimeFigureOut">
              <a:rPr lang="en-US" smtClean="0"/>
              <a:t>6/19/2022</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CCEE863D-F2EC-4B5F-8C85-AB12B206602E}" type="slidenum">
              <a:rPr lang="en-US" smtClean="0"/>
              <a:t>‹#›</a:t>
            </a:fld>
            <a:endParaRPr lang="en-US" dirty="0"/>
          </a:p>
        </p:txBody>
      </p:sp>
    </p:spTree>
    <p:extLst>
      <p:ext uri="{BB962C8B-B14F-4D97-AF65-F5344CB8AC3E}">
        <p14:creationId xmlns:p14="http://schemas.microsoft.com/office/powerpoint/2010/main" val="4131862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NSD was responsible for over $150M in federal funds via CARES, ARPA, regular </a:t>
            </a:r>
            <a:r>
              <a:rPr lang="en-US"/>
              <a:t>federal allocations </a:t>
            </a:r>
            <a:endParaRPr lang="en-US" dirty="0"/>
          </a:p>
        </p:txBody>
      </p:sp>
      <p:sp>
        <p:nvSpPr>
          <p:cNvPr id="4" name="Slide Number Placeholder 3"/>
          <p:cNvSpPr>
            <a:spLocks noGrp="1"/>
          </p:cNvSpPr>
          <p:nvPr>
            <p:ph type="sldNum" sz="quarter" idx="5"/>
          </p:nvPr>
        </p:nvSpPr>
        <p:spPr/>
        <p:txBody>
          <a:bodyPr/>
          <a:lstStyle/>
          <a:p>
            <a:fld id="{CCEE863D-F2EC-4B5F-8C85-AB12B206602E}" type="slidenum">
              <a:rPr lang="en-US" smtClean="0"/>
              <a:t>1</a:t>
            </a:fld>
            <a:endParaRPr lang="en-US" dirty="0"/>
          </a:p>
        </p:txBody>
      </p:sp>
    </p:spTree>
    <p:extLst>
      <p:ext uri="{BB962C8B-B14F-4D97-AF65-F5344CB8AC3E}">
        <p14:creationId xmlns:p14="http://schemas.microsoft.com/office/powerpoint/2010/main" val="3336100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it? </a:t>
            </a:r>
          </a:p>
          <a:p>
            <a:r>
              <a:rPr lang="en-US" dirty="0"/>
              <a:t>Assessment of current and future needs based on our strategic plan and priorities</a:t>
            </a:r>
          </a:p>
          <a:p>
            <a:r>
              <a:rPr lang="en-US" dirty="0"/>
              <a:t>Matching these needs to our current workforce</a:t>
            </a:r>
          </a:p>
          <a:p>
            <a:r>
              <a:rPr lang="en-US" dirty="0"/>
              <a:t>Developing a plan to manage the gaps that will arise when individuals in key positions leave or are promoted</a:t>
            </a:r>
          </a:p>
          <a:p>
            <a:r>
              <a:rPr lang="en-US" dirty="0"/>
              <a:t>Why is it important?</a:t>
            </a:r>
          </a:p>
          <a:p>
            <a:r>
              <a:rPr lang="en-US" dirty="0"/>
              <a:t>Maintains continuity when key individuals leave</a:t>
            </a:r>
          </a:p>
          <a:p>
            <a:r>
              <a:rPr lang="en-US" dirty="0"/>
              <a:t>Creates alignment between our organization’s vision and human resources</a:t>
            </a:r>
          </a:p>
          <a:p>
            <a:r>
              <a:rPr lang="en-US" dirty="0"/>
              <a:t>Ensures a supply of qualified, motivated people; a process to identify them; and a way to develop them</a:t>
            </a:r>
          </a:p>
          <a:p>
            <a:r>
              <a:rPr lang="en-US" dirty="0"/>
              <a:t>Develops career paths that will help us retain great staff and send them a message that we value them</a:t>
            </a:r>
          </a:p>
          <a:p>
            <a:r>
              <a:rPr lang="en-US" dirty="0"/>
              <a:t>What’s success today?</a:t>
            </a:r>
          </a:p>
          <a:p>
            <a:r>
              <a:rPr lang="en-US" dirty="0"/>
              <a:t>Increase Leadership Team buy-in around succession planning, despite small org size </a:t>
            </a:r>
          </a:p>
          <a:p>
            <a:r>
              <a:rPr lang="en-US" dirty="0"/>
              <a:t>Create clarity around roles and expectations of process (i.e., leadership team and HR) </a:t>
            </a:r>
          </a:p>
          <a:p>
            <a:r>
              <a:rPr lang="en-US" dirty="0"/>
              <a:t>Agree upon processes to select individuals for vacancies</a:t>
            </a:r>
          </a:p>
          <a:p>
            <a:endParaRPr lang="en-US" dirty="0"/>
          </a:p>
        </p:txBody>
      </p:sp>
      <p:sp>
        <p:nvSpPr>
          <p:cNvPr id="4" name="Slide Number Placeholder 3"/>
          <p:cNvSpPr>
            <a:spLocks noGrp="1"/>
          </p:cNvSpPr>
          <p:nvPr>
            <p:ph type="sldNum" sz="quarter" idx="5"/>
          </p:nvPr>
        </p:nvSpPr>
        <p:spPr/>
        <p:txBody>
          <a:bodyPr/>
          <a:lstStyle/>
          <a:p>
            <a:fld id="{CCEE863D-F2EC-4B5F-8C85-AB12B206602E}" type="slidenum">
              <a:rPr lang="en-US" smtClean="0"/>
              <a:t>10</a:t>
            </a:fld>
            <a:endParaRPr lang="en-US" dirty="0"/>
          </a:p>
        </p:txBody>
      </p:sp>
    </p:spTree>
    <p:extLst>
      <p:ext uri="{BB962C8B-B14F-4D97-AF65-F5344CB8AC3E}">
        <p14:creationId xmlns:p14="http://schemas.microsoft.com/office/powerpoint/2010/main" val="2523649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EE863D-F2EC-4B5F-8C85-AB12B206602E}" type="slidenum">
              <a:rPr lang="en-US" smtClean="0"/>
              <a:t>11</a:t>
            </a:fld>
            <a:endParaRPr lang="en-US" dirty="0"/>
          </a:p>
        </p:txBody>
      </p:sp>
    </p:spTree>
    <p:extLst>
      <p:ext uri="{BB962C8B-B14F-4D97-AF65-F5344CB8AC3E}">
        <p14:creationId xmlns:p14="http://schemas.microsoft.com/office/powerpoint/2010/main" val="1733797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EE863D-F2EC-4B5F-8C85-AB12B206602E}" type="slidenum">
              <a:rPr lang="en-US" smtClean="0"/>
              <a:t>12</a:t>
            </a:fld>
            <a:endParaRPr lang="en-US" dirty="0"/>
          </a:p>
        </p:txBody>
      </p:sp>
    </p:spTree>
    <p:extLst>
      <p:ext uri="{BB962C8B-B14F-4D97-AF65-F5344CB8AC3E}">
        <p14:creationId xmlns:p14="http://schemas.microsoft.com/office/powerpoint/2010/main" val="3068820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Accountability Measures</a:t>
            </a:r>
          </a:p>
          <a:p>
            <a:pPr marL="176679" indent="-176679">
              <a:buFont typeface="Arial" panose="020B0604020202020204" pitchFamily="34" charset="0"/>
              <a:buChar char="•"/>
            </a:pPr>
            <a:r>
              <a:rPr lang="en-US" dirty="0"/>
              <a:t>Reporting</a:t>
            </a:r>
          </a:p>
          <a:p>
            <a:pPr marL="176679" indent="-176679">
              <a:buFont typeface="Arial" panose="020B0604020202020204" pitchFamily="34" charset="0"/>
              <a:buChar char="•"/>
            </a:pPr>
            <a:r>
              <a:rPr lang="en-US" dirty="0"/>
              <a:t>Transparency</a:t>
            </a:r>
          </a:p>
          <a:p>
            <a:pPr marL="176679" indent="-176679">
              <a:buFont typeface="Arial" panose="020B0604020202020204" pitchFamily="34" charset="0"/>
              <a:buChar char="•"/>
            </a:pPr>
            <a:r>
              <a:rPr lang="en-US" dirty="0"/>
              <a:t>Dashboard Reporting</a:t>
            </a:r>
          </a:p>
          <a:p>
            <a:endParaRPr lang="en-US" dirty="0"/>
          </a:p>
          <a:p>
            <a:pPr marL="176679" indent="-176679">
              <a:buFont typeface="Arial" panose="020B0604020202020204" pitchFamily="34" charset="0"/>
              <a:buChar char="•"/>
            </a:pPr>
            <a:r>
              <a:rPr lang="en-US" dirty="0"/>
              <a:t>Interim Roles</a:t>
            </a:r>
          </a:p>
          <a:p>
            <a:pPr marL="176679" indent="-176679">
              <a:buFont typeface="Arial" panose="020B0604020202020204" pitchFamily="34" charset="0"/>
              <a:buChar char="•"/>
            </a:pPr>
            <a:r>
              <a:rPr lang="en-US" dirty="0"/>
              <a:t>Special Projects</a:t>
            </a:r>
          </a:p>
          <a:p>
            <a:pPr marL="176679" indent="-176679">
              <a:buFont typeface="Arial" panose="020B0604020202020204" pitchFamily="34" charset="0"/>
              <a:buChar char="•"/>
            </a:pPr>
            <a:r>
              <a:rPr lang="en-US" dirty="0"/>
              <a:t>Cross Training</a:t>
            </a:r>
          </a:p>
          <a:p>
            <a:pPr marL="176679" indent="-176679">
              <a:buFont typeface="Arial" panose="020B0604020202020204" pitchFamily="34" charset="0"/>
              <a:buChar char="•"/>
            </a:pPr>
            <a:r>
              <a:rPr lang="en-US" dirty="0"/>
              <a:t>New Programs</a:t>
            </a:r>
          </a:p>
          <a:p>
            <a:endParaRPr lang="en-US" dirty="0"/>
          </a:p>
          <a:p>
            <a:pPr marL="176679" indent="-176679">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CEE863D-F2EC-4B5F-8C85-AB12B206602E}" type="slidenum">
              <a:rPr lang="en-US" smtClean="0"/>
              <a:t>2</a:t>
            </a:fld>
            <a:endParaRPr lang="en-US" dirty="0"/>
          </a:p>
        </p:txBody>
      </p:sp>
    </p:spTree>
    <p:extLst>
      <p:ext uri="{BB962C8B-B14F-4D97-AF65-F5344CB8AC3E}">
        <p14:creationId xmlns:p14="http://schemas.microsoft.com/office/powerpoint/2010/main" val="91734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Expose employees to different programs and projects</a:t>
            </a:r>
          </a:p>
          <a:p>
            <a:r>
              <a:rPr lang="en-US" dirty="0"/>
              <a:t>(Interim roles; special projects; cross training, etc.)</a:t>
            </a:r>
          </a:p>
          <a:p>
            <a:r>
              <a:rPr lang="en-US" dirty="0"/>
              <a:t>Use any type or re-organization as an opportunity to align employees with department goals and build administrative capacity</a:t>
            </a:r>
          </a:p>
        </p:txBody>
      </p:sp>
      <p:sp>
        <p:nvSpPr>
          <p:cNvPr id="4" name="Slide Number Placeholder 3"/>
          <p:cNvSpPr>
            <a:spLocks noGrp="1"/>
          </p:cNvSpPr>
          <p:nvPr>
            <p:ph type="sldNum" sz="quarter" idx="5"/>
          </p:nvPr>
        </p:nvSpPr>
        <p:spPr/>
        <p:txBody>
          <a:bodyPr/>
          <a:lstStyle/>
          <a:p>
            <a:fld id="{CCEE863D-F2EC-4B5F-8C85-AB12B206602E}" type="slidenum">
              <a:rPr lang="en-US" smtClean="0"/>
              <a:t>3</a:t>
            </a:fld>
            <a:endParaRPr lang="en-US" dirty="0"/>
          </a:p>
        </p:txBody>
      </p:sp>
    </p:spTree>
    <p:extLst>
      <p:ext uri="{BB962C8B-B14F-4D97-AF65-F5344CB8AC3E}">
        <p14:creationId xmlns:p14="http://schemas.microsoft.com/office/powerpoint/2010/main" val="2878361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latin typeface="Poppins" panose="00000500000000000000" pitchFamily="2" charset="0"/>
                <a:cs typeface="Poppins" panose="00000500000000000000" pitchFamily="2" charset="0"/>
              </a:rPr>
              <a:t>In other words, if a key team member quit today could someone else be brought up to speed in an efficient manner?</a:t>
            </a:r>
          </a:p>
          <a:p>
            <a:endParaRPr lang="en-US" dirty="0"/>
          </a:p>
        </p:txBody>
      </p:sp>
      <p:sp>
        <p:nvSpPr>
          <p:cNvPr id="4" name="Slide Number Placeholder 3"/>
          <p:cNvSpPr>
            <a:spLocks noGrp="1"/>
          </p:cNvSpPr>
          <p:nvPr>
            <p:ph type="sldNum" sz="quarter" idx="5"/>
          </p:nvPr>
        </p:nvSpPr>
        <p:spPr/>
        <p:txBody>
          <a:bodyPr/>
          <a:lstStyle/>
          <a:p>
            <a:fld id="{CCEE863D-F2EC-4B5F-8C85-AB12B206602E}" type="slidenum">
              <a:rPr lang="en-US" smtClean="0"/>
              <a:t>4</a:t>
            </a:fld>
            <a:endParaRPr lang="en-US" dirty="0"/>
          </a:p>
        </p:txBody>
      </p:sp>
    </p:spTree>
    <p:extLst>
      <p:ext uri="{BB962C8B-B14F-4D97-AF65-F5344CB8AC3E}">
        <p14:creationId xmlns:p14="http://schemas.microsoft.com/office/powerpoint/2010/main" val="509381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4B39A1A-76E3-478D-92EC-CBDD0ABBFA32}"/>
              </a:ext>
            </a:extLst>
          </p:cNvPr>
          <p:cNvSpPr>
            <a:spLocks noGrp="1"/>
          </p:cNvSpPr>
          <p:nvPr>
            <p:ph type="body" idx="1"/>
          </p:nvPr>
        </p:nvSpPr>
        <p:spPr/>
        <p:txBody>
          <a:bodyPr/>
          <a:lstStyle/>
          <a:p>
            <a:pPr fontAlgn="base"/>
            <a:r>
              <a:rPr lang="en-US" b="0" i="0" dirty="0">
                <a:solidFill>
                  <a:srgbClr val="0A0A41"/>
                </a:solidFill>
                <a:effectLst/>
                <a:latin typeface="Raleway"/>
              </a:rPr>
              <a:t>Accountability</a:t>
            </a:r>
          </a:p>
          <a:p>
            <a:pPr algn="l" fontAlgn="base"/>
            <a:r>
              <a:rPr lang="en-US" b="0" i="0" dirty="0">
                <a:solidFill>
                  <a:srgbClr val="141423"/>
                </a:solidFill>
                <a:effectLst/>
                <a:latin typeface="Raleway"/>
              </a:rPr>
              <a:t>When your people are accountable for their own decisions, work, and results, the effectiveness greatly increases. Of the three skills that contribute to driving results, accountability has the power to lift your whole team to higher performance. Holding yourself and others accountable for decisions, actions, timeliness, and quality differentiates a winning team from an average or failing one</a:t>
            </a:r>
          </a:p>
          <a:p>
            <a:pPr algn="l" fontAlgn="base"/>
            <a:endParaRPr lang="en-US" b="0" i="0" dirty="0">
              <a:solidFill>
                <a:srgbClr val="141423"/>
              </a:solidFill>
              <a:effectLst/>
              <a:latin typeface="Raleway"/>
            </a:endParaRPr>
          </a:p>
          <a:p>
            <a:pPr algn="l" fontAlgn="base"/>
            <a:r>
              <a:rPr lang="en-US" b="0" i="0" dirty="0">
                <a:solidFill>
                  <a:srgbClr val="141423"/>
                </a:solidFill>
                <a:effectLst/>
                <a:latin typeface="Raleway"/>
              </a:rPr>
              <a:t>Use tools to help employees be accountable (i.e., Project management tools, Smartsheet, etc. for transparency, reporting, dashboarding)</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EE863D-F2EC-4B5F-8C85-AB12B206602E}" type="slidenum">
              <a:rPr lang="en-US" smtClean="0"/>
              <a:t>6</a:t>
            </a:fld>
            <a:endParaRPr lang="en-US" dirty="0"/>
          </a:p>
        </p:txBody>
      </p:sp>
    </p:spTree>
    <p:extLst>
      <p:ext uri="{BB962C8B-B14F-4D97-AF65-F5344CB8AC3E}">
        <p14:creationId xmlns:p14="http://schemas.microsoft.com/office/powerpoint/2010/main" val="3224676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Decide the role that the supervisor will play in the helping the individual accomplish their goals. </a:t>
            </a:r>
          </a:p>
          <a:p>
            <a:r>
              <a:rPr lang="en-US" dirty="0"/>
              <a:t>Make sure it is in writing so both parties are accountable.</a:t>
            </a:r>
          </a:p>
          <a:p>
            <a:r>
              <a:rPr lang="en-US" dirty="0"/>
              <a:t>How can it fit into the organizations strategic plan.</a:t>
            </a:r>
          </a:p>
          <a:p>
            <a:r>
              <a:rPr lang="en-US" dirty="0"/>
              <a:t>Work the development into one-on-ones and quarterly meetings</a:t>
            </a:r>
          </a:p>
        </p:txBody>
      </p:sp>
      <p:sp>
        <p:nvSpPr>
          <p:cNvPr id="4" name="Slide Number Placeholder 3"/>
          <p:cNvSpPr>
            <a:spLocks noGrp="1"/>
          </p:cNvSpPr>
          <p:nvPr>
            <p:ph type="sldNum" sz="quarter" idx="5"/>
          </p:nvPr>
        </p:nvSpPr>
        <p:spPr/>
        <p:txBody>
          <a:bodyPr/>
          <a:lstStyle/>
          <a:p>
            <a:fld id="{CCEE863D-F2EC-4B5F-8C85-AB12B206602E}" type="slidenum">
              <a:rPr lang="en-US" smtClean="0"/>
              <a:t>7</a:t>
            </a:fld>
            <a:endParaRPr lang="en-US" dirty="0"/>
          </a:p>
        </p:txBody>
      </p:sp>
    </p:spTree>
    <p:extLst>
      <p:ext uri="{BB962C8B-B14F-4D97-AF65-F5344CB8AC3E}">
        <p14:creationId xmlns:p14="http://schemas.microsoft.com/office/powerpoint/2010/main" val="2756759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t>Step 1 </a:t>
            </a:r>
            <a:r>
              <a:rPr lang="en-US" dirty="0"/>
              <a:t>- </a:t>
            </a:r>
            <a:r>
              <a:rPr lang="en-US" dirty="0">
                <a:cs typeface="Poppins" panose="00000500000000000000" pitchFamily="2" charset="0"/>
              </a:rPr>
              <a:t>People Reviews</a:t>
            </a:r>
          </a:p>
          <a:p>
            <a:pPr lvl="0">
              <a:buFont typeface="Wingdings" panose="05000000000000000000" pitchFamily="2" charset="2"/>
              <a:buChar char="ü"/>
            </a:pPr>
            <a:r>
              <a:rPr lang="en-US" dirty="0">
                <a:cs typeface="Poppins" panose="00000500000000000000" pitchFamily="2" charset="0"/>
              </a:rPr>
              <a:t>9 box assessment tool</a:t>
            </a:r>
          </a:p>
          <a:p>
            <a:pPr lvl="0">
              <a:buFont typeface="Wingdings" panose="05000000000000000000" pitchFamily="2" charset="2"/>
              <a:buChar char="ü"/>
            </a:pPr>
            <a:r>
              <a:rPr lang="en-US" dirty="0">
                <a:cs typeface="Poppins" panose="00000500000000000000" pitchFamily="2" charset="0"/>
              </a:rPr>
              <a:t>Provide feedback and actions for individual development plans</a:t>
            </a:r>
          </a:p>
          <a:p>
            <a:pPr lvl="0"/>
            <a:endParaRPr lang="en-US" dirty="0">
              <a:latin typeface="Poppins" panose="00000500000000000000" pitchFamily="2" charset="0"/>
              <a:cs typeface="Poppins" panose="00000500000000000000" pitchFamily="2" charset="0"/>
            </a:endParaRPr>
          </a:p>
          <a:p>
            <a:pPr lvl="0"/>
            <a:r>
              <a:rPr lang="en-US" dirty="0">
                <a:latin typeface="Poppins" panose="00000500000000000000" pitchFamily="2" charset="0"/>
                <a:cs typeface="Poppins" panose="00000500000000000000" pitchFamily="2" charset="0"/>
              </a:rPr>
              <a:t>Step 2 - </a:t>
            </a:r>
            <a:r>
              <a:rPr lang="en-US" dirty="0"/>
              <a:t>Based on level, business need and/or unique skill</a:t>
            </a:r>
          </a:p>
          <a:p>
            <a:pPr marL="176679" indent="-176679">
              <a:buFont typeface="Wingdings" panose="05000000000000000000" pitchFamily="2" charset="2"/>
              <a:buChar char="ü"/>
            </a:pPr>
            <a:r>
              <a:rPr lang="en-US" dirty="0"/>
              <a:t>Identify skill gaps in the organization </a:t>
            </a:r>
          </a:p>
          <a:p>
            <a:pPr marL="176679" indent="-176679">
              <a:buFont typeface="Wingdings" panose="05000000000000000000" pitchFamily="2" charset="2"/>
              <a:buChar char="ü"/>
            </a:pPr>
            <a:r>
              <a:rPr lang="en-US" dirty="0"/>
              <a:t>Plan for the future, not replace the past</a:t>
            </a:r>
          </a:p>
          <a:p>
            <a:pPr lvl="0"/>
            <a:r>
              <a:rPr lang="en-US" dirty="0"/>
              <a:t>Example, CEO – 3 levels below</a:t>
            </a:r>
          </a:p>
          <a:p>
            <a:pPr lvl="0"/>
            <a:endParaRPr lang="en-US" dirty="0"/>
          </a:p>
          <a:p>
            <a:pPr lvl="0"/>
            <a:r>
              <a:rPr lang="en-US" sz="1400" dirty="0"/>
              <a:t>Step 3 </a:t>
            </a:r>
            <a:r>
              <a:rPr lang="en-US" dirty="0"/>
              <a:t>- Three deep benchmarks of possible successors</a:t>
            </a:r>
          </a:p>
          <a:p>
            <a:pPr marL="176679" indent="-176679">
              <a:buFont typeface="Wingdings" panose="05000000000000000000" pitchFamily="2" charset="2"/>
              <a:buChar char="ü"/>
            </a:pPr>
            <a:r>
              <a:rPr lang="en-US" dirty="0"/>
              <a:t>Identify at risk positions</a:t>
            </a:r>
          </a:p>
          <a:p>
            <a:pPr lvl="0"/>
            <a:endParaRPr lang="en-US" dirty="0"/>
          </a:p>
          <a:p>
            <a:pPr lvl="0">
              <a:buFont typeface="Wingdings" panose="05000000000000000000" pitchFamily="2" charset="2"/>
              <a:buChar char="ü"/>
            </a:pPr>
            <a:endParaRPr lang="en-US" dirty="0">
              <a:latin typeface="Poppins" panose="00000500000000000000" pitchFamily="2" charset="0"/>
              <a:cs typeface="Poppins" panose="00000500000000000000" pitchFamily="2" charset="0"/>
            </a:endParaRPr>
          </a:p>
          <a:p>
            <a:endParaRPr lang="en-US" dirty="0"/>
          </a:p>
        </p:txBody>
      </p:sp>
      <p:sp>
        <p:nvSpPr>
          <p:cNvPr id="4" name="Slide Number Placeholder 3"/>
          <p:cNvSpPr>
            <a:spLocks noGrp="1"/>
          </p:cNvSpPr>
          <p:nvPr>
            <p:ph type="sldNum" sz="quarter" idx="5"/>
          </p:nvPr>
        </p:nvSpPr>
        <p:spPr/>
        <p:txBody>
          <a:bodyPr/>
          <a:lstStyle/>
          <a:p>
            <a:fld id="{CCEE863D-F2EC-4B5F-8C85-AB12B206602E}" type="slidenum">
              <a:rPr lang="en-US" smtClean="0"/>
              <a:t>8</a:t>
            </a:fld>
            <a:endParaRPr lang="en-US" dirty="0"/>
          </a:p>
        </p:txBody>
      </p:sp>
    </p:spTree>
    <p:extLst>
      <p:ext uri="{BB962C8B-B14F-4D97-AF65-F5344CB8AC3E}">
        <p14:creationId xmlns:p14="http://schemas.microsoft.com/office/powerpoint/2010/main" val="3291018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Critical Jobs &amp; Succession Planning: A formalized process to identify benchmarks' strength for critical positions:</a:t>
            </a:r>
          </a:p>
          <a:p>
            <a:endParaRPr lang="en-US" dirty="0"/>
          </a:p>
        </p:txBody>
      </p:sp>
      <p:sp>
        <p:nvSpPr>
          <p:cNvPr id="4" name="Slide Number Placeholder 3"/>
          <p:cNvSpPr>
            <a:spLocks noGrp="1"/>
          </p:cNvSpPr>
          <p:nvPr>
            <p:ph type="sldNum" sz="quarter" idx="5"/>
          </p:nvPr>
        </p:nvSpPr>
        <p:spPr/>
        <p:txBody>
          <a:bodyPr/>
          <a:lstStyle/>
          <a:p>
            <a:fld id="{CCEE863D-F2EC-4B5F-8C85-AB12B206602E}" type="slidenum">
              <a:rPr lang="en-US" smtClean="0"/>
              <a:t>9</a:t>
            </a:fld>
            <a:endParaRPr lang="en-US" dirty="0"/>
          </a:p>
        </p:txBody>
      </p:sp>
    </p:spTree>
    <p:extLst>
      <p:ext uri="{BB962C8B-B14F-4D97-AF65-F5344CB8AC3E}">
        <p14:creationId xmlns:p14="http://schemas.microsoft.com/office/powerpoint/2010/main" val="2727648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E6AC1-E571-4406-1860-4E9FFEC9A2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5EE133-181B-17AA-3F16-731967B160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EB9839-E3FA-9742-EB83-B19CCC3E9113}"/>
              </a:ext>
            </a:extLst>
          </p:cNvPr>
          <p:cNvSpPr>
            <a:spLocks noGrp="1"/>
          </p:cNvSpPr>
          <p:nvPr>
            <p:ph type="dt" sz="half" idx="10"/>
          </p:nvPr>
        </p:nvSpPr>
        <p:spPr/>
        <p:txBody>
          <a:bodyPr/>
          <a:lstStyle/>
          <a:p>
            <a:fld id="{5D01E5C1-C632-4F1E-A120-F0235EC51FC1}" type="datetimeFigureOut">
              <a:rPr lang="en-US" smtClean="0"/>
              <a:t>6/19/2022</a:t>
            </a:fld>
            <a:endParaRPr lang="en-US" dirty="0"/>
          </a:p>
        </p:txBody>
      </p:sp>
      <p:sp>
        <p:nvSpPr>
          <p:cNvPr id="5" name="Footer Placeholder 4">
            <a:extLst>
              <a:ext uri="{FF2B5EF4-FFF2-40B4-BE49-F238E27FC236}">
                <a16:creationId xmlns:a16="http://schemas.microsoft.com/office/drawing/2014/main" id="{628D8945-2E25-BC12-2A57-C5D6C3D0548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F85948-A785-007B-6D87-5E3CD01A6CB8}"/>
              </a:ext>
            </a:extLst>
          </p:cNvPr>
          <p:cNvSpPr>
            <a:spLocks noGrp="1"/>
          </p:cNvSpPr>
          <p:nvPr>
            <p:ph type="sldNum" sz="quarter" idx="12"/>
          </p:nvPr>
        </p:nvSpPr>
        <p:spPr/>
        <p:txBody>
          <a:bodyPr/>
          <a:lstStyle/>
          <a:p>
            <a:fld id="{2DB69029-F81E-43D8-867A-1267264718E0}" type="slidenum">
              <a:rPr lang="en-US" smtClean="0"/>
              <a:t>‹#›</a:t>
            </a:fld>
            <a:endParaRPr lang="en-US" dirty="0"/>
          </a:p>
        </p:txBody>
      </p:sp>
    </p:spTree>
    <p:extLst>
      <p:ext uri="{BB962C8B-B14F-4D97-AF65-F5344CB8AC3E}">
        <p14:creationId xmlns:p14="http://schemas.microsoft.com/office/powerpoint/2010/main" val="3328948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2E7DD-8312-B20B-B759-E84F39A74E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DE679F-8875-EA32-70AD-99A7401144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6A5B35-6C4B-50E7-89D5-B53FB28EEAB4}"/>
              </a:ext>
            </a:extLst>
          </p:cNvPr>
          <p:cNvSpPr>
            <a:spLocks noGrp="1"/>
          </p:cNvSpPr>
          <p:nvPr>
            <p:ph type="dt" sz="half" idx="10"/>
          </p:nvPr>
        </p:nvSpPr>
        <p:spPr/>
        <p:txBody>
          <a:bodyPr/>
          <a:lstStyle/>
          <a:p>
            <a:fld id="{5D01E5C1-C632-4F1E-A120-F0235EC51FC1}" type="datetimeFigureOut">
              <a:rPr lang="en-US" smtClean="0"/>
              <a:t>6/19/2022</a:t>
            </a:fld>
            <a:endParaRPr lang="en-US" dirty="0"/>
          </a:p>
        </p:txBody>
      </p:sp>
      <p:sp>
        <p:nvSpPr>
          <p:cNvPr id="5" name="Footer Placeholder 4">
            <a:extLst>
              <a:ext uri="{FF2B5EF4-FFF2-40B4-BE49-F238E27FC236}">
                <a16:creationId xmlns:a16="http://schemas.microsoft.com/office/drawing/2014/main" id="{3DDBD3B7-B380-8FA7-312C-EEE908EBE50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CECCCFE-926F-D208-ED9C-B3623630A931}"/>
              </a:ext>
            </a:extLst>
          </p:cNvPr>
          <p:cNvSpPr>
            <a:spLocks noGrp="1"/>
          </p:cNvSpPr>
          <p:nvPr>
            <p:ph type="sldNum" sz="quarter" idx="12"/>
          </p:nvPr>
        </p:nvSpPr>
        <p:spPr/>
        <p:txBody>
          <a:bodyPr/>
          <a:lstStyle/>
          <a:p>
            <a:fld id="{2DB69029-F81E-43D8-867A-1267264718E0}" type="slidenum">
              <a:rPr lang="en-US" smtClean="0"/>
              <a:t>‹#›</a:t>
            </a:fld>
            <a:endParaRPr lang="en-US" dirty="0"/>
          </a:p>
        </p:txBody>
      </p:sp>
    </p:spTree>
    <p:extLst>
      <p:ext uri="{BB962C8B-B14F-4D97-AF65-F5344CB8AC3E}">
        <p14:creationId xmlns:p14="http://schemas.microsoft.com/office/powerpoint/2010/main" val="2157132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6D38F8-1484-97EC-58CB-A031DE0974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41D907-9C22-6F19-46DB-3AD9A284F6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DF919D-B84B-BBFD-7953-1A4F535789A0}"/>
              </a:ext>
            </a:extLst>
          </p:cNvPr>
          <p:cNvSpPr>
            <a:spLocks noGrp="1"/>
          </p:cNvSpPr>
          <p:nvPr>
            <p:ph type="dt" sz="half" idx="10"/>
          </p:nvPr>
        </p:nvSpPr>
        <p:spPr/>
        <p:txBody>
          <a:bodyPr/>
          <a:lstStyle/>
          <a:p>
            <a:fld id="{5D01E5C1-C632-4F1E-A120-F0235EC51FC1}" type="datetimeFigureOut">
              <a:rPr lang="en-US" smtClean="0"/>
              <a:t>6/19/2022</a:t>
            </a:fld>
            <a:endParaRPr lang="en-US" dirty="0"/>
          </a:p>
        </p:txBody>
      </p:sp>
      <p:sp>
        <p:nvSpPr>
          <p:cNvPr id="5" name="Footer Placeholder 4">
            <a:extLst>
              <a:ext uri="{FF2B5EF4-FFF2-40B4-BE49-F238E27FC236}">
                <a16:creationId xmlns:a16="http://schemas.microsoft.com/office/drawing/2014/main" id="{2754EC04-A9D2-F4F4-39BB-136800700D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A658D4C-F933-FD86-1EDB-44D0C4194986}"/>
              </a:ext>
            </a:extLst>
          </p:cNvPr>
          <p:cNvSpPr>
            <a:spLocks noGrp="1"/>
          </p:cNvSpPr>
          <p:nvPr>
            <p:ph type="sldNum" sz="quarter" idx="12"/>
          </p:nvPr>
        </p:nvSpPr>
        <p:spPr/>
        <p:txBody>
          <a:bodyPr/>
          <a:lstStyle/>
          <a:p>
            <a:fld id="{2DB69029-F81E-43D8-867A-1267264718E0}" type="slidenum">
              <a:rPr lang="en-US" smtClean="0"/>
              <a:t>‹#›</a:t>
            </a:fld>
            <a:endParaRPr lang="en-US" dirty="0"/>
          </a:p>
        </p:txBody>
      </p:sp>
    </p:spTree>
    <p:extLst>
      <p:ext uri="{BB962C8B-B14F-4D97-AF65-F5344CB8AC3E}">
        <p14:creationId xmlns:p14="http://schemas.microsoft.com/office/powerpoint/2010/main" val="1358412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ayout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D37632-E15A-B041-8DFE-0AEFF6D0D453}"/>
              </a:ext>
            </a:extLst>
          </p:cNvPr>
          <p:cNvSpPr>
            <a:spLocks noGrp="1"/>
          </p:cNvSpPr>
          <p:nvPr>
            <p:ph type="pic" sz="quarter" idx="10"/>
          </p:nvPr>
        </p:nvSpPr>
        <p:spPr>
          <a:xfrm>
            <a:off x="0" y="1"/>
            <a:ext cx="12192000" cy="6858000"/>
          </a:xfrm>
          <a:prstGeom prst="rect">
            <a:avLst/>
          </a:prstGeom>
          <a:pattFill prst="pct25">
            <a:fgClr>
              <a:srgbClr val="FF0000"/>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693089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96DB1-475B-25BB-02CA-FFCFC24D2F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99DA71-BDF4-04DB-BD13-164255BD5A32}"/>
              </a:ext>
            </a:extLst>
          </p:cNvPr>
          <p:cNvSpPr>
            <a:spLocks noGrp="1"/>
          </p:cNvSpPr>
          <p:nvPr>
            <p:ph type="dt" sz="half" idx="10"/>
          </p:nvPr>
        </p:nvSpPr>
        <p:spPr/>
        <p:txBody>
          <a:bodyPr/>
          <a:lstStyle/>
          <a:p>
            <a:fld id="{5D01E5C1-C632-4F1E-A120-F0235EC51FC1}" type="datetimeFigureOut">
              <a:rPr lang="en-US" smtClean="0"/>
              <a:t>6/19/2022</a:t>
            </a:fld>
            <a:endParaRPr lang="en-US" dirty="0"/>
          </a:p>
        </p:txBody>
      </p:sp>
      <p:sp>
        <p:nvSpPr>
          <p:cNvPr id="4" name="Footer Placeholder 3">
            <a:extLst>
              <a:ext uri="{FF2B5EF4-FFF2-40B4-BE49-F238E27FC236}">
                <a16:creationId xmlns:a16="http://schemas.microsoft.com/office/drawing/2014/main" id="{883C3C56-8A37-9F14-40C2-49BC2256F25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844A985-3114-4B8A-7E54-3EBE970D0348}"/>
              </a:ext>
            </a:extLst>
          </p:cNvPr>
          <p:cNvSpPr>
            <a:spLocks noGrp="1"/>
          </p:cNvSpPr>
          <p:nvPr>
            <p:ph type="sldNum" sz="quarter" idx="12"/>
          </p:nvPr>
        </p:nvSpPr>
        <p:spPr/>
        <p:txBody>
          <a:bodyPr/>
          <a:lstStyle/>
          <a:p>
            <a:fld id="{2DB69029-F81E-43D8-867A-1267264718E0}" type="slidenum">
              <a:rPr lang="en-US" smtClean="0"/>
              <a:t>‹#›</a:t>
            </a:fld>
            <a:endParaRPr lang="en-US" dirty="0"/>
          </a:p>
        </p:txBody>
      </p:sp>
    </p:spTree>
    <p:extLst>
      <p:ext uri="{BB962C8B-B14F-4D97-AF65-F5344CB8AC3E}">
        <p14:creationId xmlns:p14="http://schemas.microsoft.com/office/powerpoint/2010/main" val="2265064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5B3FB-1CF0-9FF3-A0F4-DD9A2FE2DC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B14E46-5D53-4FF7-458D-7AAAC1BBC18A}"/>
              </a:ext>
            </a:extLst>
          </p:cNvPr>
          <p:cNvSpPr>
            <a:spLocks noGrp="1"/>
          </p:cNvSpPr>
          <p:nvPr>
            <p:ph type="dt" sz="half" idx="10"/>
          </p:nvPr>
        </p:nvSpPr>
        <p:spPr/>
        <p:txBody>
          <a:bodyPr/>
          <a:lstStyle/>
          <a:p>
            <a:fld id="{5D01E5C1-C632-4F1E-A120-F0235EC51FC1}" type="datetimeFigureOut">
              <a:rPr lang="en-US" smtClean="0"/>
              <a:t>6/19/2022</a:t>
            </a:fld>
            <a:endParaRPr lang="en-US" dirty="0"/>
          </a:p>
        </p:txBody>
      </p:sp>
      <p:sp>
        <p:nvSpPr>
          <p:cNvPr id="4" name="Footer Placeholder 3">
            <a:extLst>
              <a:ext uri="{FF2B5EF4-FFF2-40B4-BE49-F238E27FC236}">
                <a16:creationId xmlns:a16="http://schemas.microsoft.com/office/drawing/2014/main" id="{9D810BC2-FEB2-9EBF-1AAC-BBA14352F18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5EB6427-DDFE-7812-C1A9-A77AE2B1F56E}"/>
              </a:ext>
            </a:extLst>
          </p:cNvPr>
          <p:cNvSpPr>
            <a:spLocks noGrp="1"/>
          </p:cNvSpPr>
          <p:nvPr>
            <p:ph type="sldNum" sz="quarter" idx="12"/>
          </p:nvPr>
        </p:nvSpPr>
        <p:spPr/>
        <p:txBody>
          <a:bodyPr/>
          <a:lstStyle/>
          <a:p>
            <a:fld id="{2DB69029-F81E-43D8-867A-1267264718E0}" type="slidenum">
              <a:rPr lang="en-US" smtClean="0"/>
              <a:t>‹#›</a:t>
            </a:fld>
            <a:endParaRPr lang="en-US" dirty="0"/>
          </a:p>
        </p:txBody>
      </p:sp>
    </p:spTree>
    <p:extLst>
      <p:ext uri="{BB962C8B-B14F-4D97-AF65-F5344CB8AC3E}">
        <p14:creationId xmlns:p14="http://schemas.microsoft.com/office/powerpoint/2010/main" val="2246155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26">
            <a:extLst>
              <a:ext uri="{FF2B5EF4-FFF2-40B4-BE49-F238E27FC236}">
                <a16:creationId xmlns:a16="http://schemas.microsoft.com/office/drawing/2014/main" id="{8DFE0406-74BB-E7B3-4F79-F05F15467951}"/>
              </a:ext>
            </a:extLst>
          </p:cNvPr>
          <p:cNvSpPr>
            <a:spLocks noGrp="1"/>
          </p:cNvSpPr>
          <p:nvPr>
            <p:ph type="pic" sz="quarter" idx="10"/>
          </p:nvPr>
        </p:nvSpPr>
        <p:spPr>
          <a:xfrm>
            <a:off x="980686" y="1202028"/>
            <a:ext cx="4453944" cy="4453944"/>
          </a:xfrm>
          <a:custGeom>
            <a:avLst/>
            <a:gdLst>
              <a:gd name="connsiteX0" fmla="*/ 2226972 w 4453944"/>
              <a:gd name="connsiteY0" fmla="*/ 0 h 4453944"/>
              <a:gd name="connsiteX1" fmla="*/ 4453944 w 4453944"/>
              <a:gd name="connsiteY1" fmla="*/ 2226972 h 4453944"/>
              <a:gd name="connsiteX2" fmla="*/ 2226972 w 4453944"/>
              <a:gd name="connsiteY2" fmla="*/ 4453944 h 4453944"/>
              <a:gd name="connsiteX3" fmla="*/ 0 w 4453944"/>
              <a:gd name="connsiteY3" fmla="*/ 2226972 h 4453944"/>
              <a:gd name="connsiteX4" fmla="*/ 2226972 w 4453944"/>
              <a:gd name="connsiteY4" fmla="*/ 0 h 4453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3944" h="4453944">
                <a:moveTo>
                  <a:pt x="2226972" y="0"/>
                </a:moveTo>
                <a:cubicBezTo>
                  <a:pt x="3456895" y="0"/>
                  <a:pt x="4453944" y="997049"/>
                  <a:pt x="4453944" y="2226972"/>
                </a:cubicBezTo>
                <a:cubicBezTo>
                  <a:pt x="4453944" y="3456895"/>
                  <a:pt x="3456895" y="4453944"/>
                  <a:pt x="2226972" y="4453944"/>
                </a:cubicBezTo>
                <a:cubicBezTo>
                  <a:pt x="997049" y="4453944"/>
                  <a:pt x="0" y="3456895"/>
                  <a:pt x="0" y="2226972"/>
                </a:cubicBezTo>
                <a:cubicBezTo>
                  <a:pt x="0" y="997049"/>
                  <a:pt x="997049" y="0"/>
                  <a:pt x="2226972" y="0"/>
                </a:cubicBezTo>
                <a:close/>
              </a:path>
            </a:pathLst>
          </a:custGeom>
        </p:spPr>
        <p:txBody>
          <a:bodyPr wrap="square" anchor="ctr">
            <a:noAutofit/>
          </a:bodyPr>
          <a:lstStyle>
            <a:lvl1pPr algn="ctr">
              <a:defRPr sz="1200">
                <a:solidFill>
                  <a:schemeClr val="bg1"/>
                </a:solidFill>
                <a:latin typeface="Poppins Light" panose="02000000000000000000" pitchFamily="2" charset="0"/>
                <a:cs typeface="Poppins Light" panose="02000000000000000000" pitchFamily="2" charset="0"/>
              </a:defRPr>
            </a:lvl1pPr>
          </a:lstStyle>
          <a:p>
            <a:endParaRPr lang="en-US" dirty="0"/>
          </a:p>
        </p:txBody>
      </p:sp>
    </p:spTree>
    <p:extLst>
      <p:ext uri="{BB962C8B-B14F-4D97-AF65-F5344CB8AC3E}">
        <p14:creationId xmlns:p14="http://schemas.microsoft.com/office/powerpoint/2010/main" val="2770038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Picture Placeholder 20">
            <a:extLst>
              <a:ext uri="{FF2B5EF4-FFF2-40B4-BE49-F238E27FC236}">
                <a16:creationId xmlns:a16="http://schemas.microsoft.com/office/drawing/2014/main" id="{DF9B36CB-EACC-7965-88C4-D3B0197F281A}"/>
              </a:ext>
            </a:extLst>
          </p:cNvPr>
          <p:cNvSpPr>
            <a:spLocks noGrp="1"/>
          </p:cNvSpPr>
          <p:nvPr>
            <p:ph type="pic" sz="quarter" idx="10" hasCustomPrompt="1"/>
          </p:nvPr>
        </p:nvSpPr>
        <p:spPr>
          <a:xfrm>
            <a:off x="1553029" y="1935892"/>
            <a:ext cx="4107542" cy="3933371"/>
          </a:xfrm>
          <a:custGeom>
            <a:avLst/>
            <a:gdLst>
              <a:gd name="connsiteX0" fmla="*/ 53809 w 4107542"/>
              <a:gd name="connsiteY0" fmla="*/ 0 h 3933371"/>
              <a:gd name="connsiteX1" fmla="*/ 4053733 w 4107542"/>
              <a:gd name="connsiteY1" fmla="*/ 0 h 3933371"/>
              <a:gd name="connsiteX2" fmla="*/ 4107542 w 4107542"/>
              <a:gd name="connsiteY2" fmla="*/ 53809 h 3933371"/>
              <a:gd name="connsiteX3" fmla="*/ 4107542 w 4107542"/>
              <a:gd name="connsiteY3" fmla="*/ 3879562 h 3933371"/>
              <a:gd name="connsiteX4" fmla="*/ 4053733 w 4107542"/>
              <a:gd name="connsiteY4" fmla="*/ 3933371 h 3933371"/>
              <a:gd name="connsiteX5" fmla="*/ 53809 w 4107542"/>
              <a:gd name="connsiteY5" fmla="*/ 3933371 h 3933371"/>
              <a:gd name="connsiteX6" fmla="*/ 0 w 4107542"/>
              <a:gd name="connsiteY6" fmla="*/ 3879562 h 3933371"/>
              <a:gd name="connsiteX7" fmla="*/ 0 w 4107542"/>
              <a:gd name="connsiteY7" fmla="*/ 53809 h 3933371"/>
              <a:gd name="connsiteX8" fmla="*/ 53809 w 4107542"/>
              <a:gd name="connsiteY8" fmla="*/ 0 h 393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542" h="3933371">
                <a:moveTo>
                  <a:pt x="53809" y="0"/>
                </a:moveTo>
                <a:lnTo>
                  <a:pt x="4053733" y="0"/>
                </a:lnTo>
                <a:cubicBezTo>
                  <a:pt x="4083451" y="0"/>
                  <a:pt x="4107542" y="24091"/>
                  <a:pt x="4107542" y="53809"/>
                </a:cubicBezTo>
                <a:lnTo>
                  <a:pt x="4107542" y="3879562"/>
                </a:lnTo>
                <a:cubicBezTo>
                  <a:pt x="4107542" y="3909280"/>
                  <a:pt x="4083451" y="3933371"/>
                  <a:pt x="4053733" y="3933371"/>
                </a:cubicBezTo>
                <a:lnTo>
                  <a:pt x="53809" y="3933371"/>
                </a:lnTo>
                <a:cubicBezTo>
                  <a:pt x="24091" y="3933371"/>
                  <a:pt x="0" y="3909280"/>
                  <a:pt x="0" y="3879562"/>
                </a:cubicBezTo>
                <a:lnTo>
                  <a:pt x="0" y="53809"/>
                </a:lnTo>
                <a:cubicBezTo>
                  <a:pt x="0" y="24091"/>
                  <a:pt x="24091" y="0"/>
                  <a:pt x="53809" y="0"/>
                </a:cubicBezTo>
                <a:close/>
              </a:path>
            </a:pathLst>
          </a:custGeom>
          <a:solidFill>
            <a:schemeClr val="tx2">
              <a:lumMod val="50000"/>
            </a:schemeClr>
          </a:solidFill>
          <a:ln>
            <a:noFill/>
          </a:ln>
          <a:effectLst>
            <a:outerShdw blurRad="635000" dist="63500" dir="5400000" algn="t" rotWithShape="0">
              <a:schemeClr val="accent1">
                <a:lumMod val="50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200" dirty="0">
                <a:solidFill>
                  <a:schemeClr val="lt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Tree>
    <p:extLst>
      <p:ext uri="{BB962C8B-B14F-4D97-AF65-F5344CB8AC3E}">
        <p14:creationId xmlns:p14="http://schemas.microsoft.com/office/powerpoint/2010/main" val="3145679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46A00-AEA3-E313-D031-4CE3782EE1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E198C7-2B65-7C98-F0CD-D79BE7C9D891}"/>
              </a:ext>
            </a:extLst>
          </p:cNvPr>
          <p:cNvSpPr>
            <a:spLocks noGrp="1"/>
          </p:cNvSpPr>
          <p:nvPr>
            <p:ph type="dt" sz="half" idx="10"/>
          </p:nvPr>
        </p:nvSpPr>
        <p:spPr/>
        <p:txBody>
          <a:bodyPr/>
          <a:lstStyle/>
          <a:p>
            <a:fld id="{5D01E5C1-C632-4F1E-A120-F0235EC51FC1}" type="datetimeFigureOut">
              <a:rPr lang="en-US" smtClean="0"/>
              <a:t>6/19/2022</a:t>
            </a:fld>
            <a:endParaRPr lang="en-US" dirty="0"/>
          </a:p>
        </p:txBody>
      </p:sp>
      <p:sp>
        <p:nvSpPr>
          <p:cNvPr id="4" name="Footer Placeholder 3">
            <a:extLst>
              <a:ext uri="{FF2B5EF4-FFF2-40B4-BE49-F238E27FC236}">
                <a16:creationId xmlns:a16="http://schemas.microsoft.com/office/drawing/2014/main" id="{89D0F18D-6ECB-5D3A-5857-92BE82DBD72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9EBB2A-12D1-9C9E-4135-39EBFB8DD0CA}"/>
              </a:ext>
            </a:extLst>
          </p:cNvPr>
          <p:cNvSpPr>
            <a:spLocks noGrp="1"/>
          </p:cNvSpPr>
          <p:nvPr>
            <p:ph type="sldNum" sz="quarter" idx="12"/>
          </p:nvPr>
        </p:nvSpPr>
        <p:spPr/>
        <p:txBody>
          <a:bodyPr/>
          <a:lstStyle/>
          <a:p>
            <a:fld id="{2DB69029-F81E-43D8-867A-1267264718E0}" type="slidenum">
              <a:rPr lang="en-US" smtClean="0"/>
              <a:t>‹#›</a:t>
            </a:fld>
            <a:endParaRPr lang="en-US" dirty="0"/>
          </a:p>
        </p:txBody>
      </p:sp>
    </p:spTree>
    <p:extLst>
      <p:ext uri="{BB962C8B-B14F-4D97-AF65-F5344CB8AC3E}">
        <p14:creationId xmlns:p14="http://schemas.microsoft.com/office/powerpoint/2010/main" val="1363917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CD91B-23D8-A82D-B367-A69767C719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8230EC-8C64-8CA5-06FE-BB04DB7538E1}"/>
              </a:ext>
            </a:extLst>
          </p:cNvPr>
          <p:cNvSpPr>
            <a:spLocks noGrp="1"/>
          </p:cNvSpPr>
          <p:nvPr>
            <p:ph type="dt" sz="half" idx="10"/>
          </p:nvPr>
        </p:nvSpPr>
        <p:spPr/>
        <p:txBody>
          <a:bodyPr/>
          <a:lstStyle/>
          <a:p>
            <a:fld id="{5D01E5C1-C632-4F1E-A120-F0235EC51FC1}" type="datetimeFigureOut">
              <a:rPr lang="en-US" smtClean="0"/>
              <a:t>6/19/2022</a:t>
            </a:fld>
            <a:endParaRPr lang="en-US" dirty="0"/>
          </a:p>
        </p:txBody>
      </p:sp>
      <p:sp>
        <p:nvSpPr>
          <p:cNvPr id="4" name="Footer Placeholder 3">
            <a:extLst>
              <a:ext uri="{FF2B5EF4-FFF2-40B4-BE49-F238E27FC236}">
                <a16:creationId xmlns:a16="http://schemas.microsoft.com/office/drawing/2014/main" id="{DB91AF51-F852-D312-E4F7-3FA4E735794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EB42F46-8BD0-C75E-29A6-2ABDC35C2103}"/>
              </a:ext>
            </a:extLst>
          </p:cNvPr>
          <p:cNvSpPr>
            <a:spLocks noGrp="1"/>
          </p:cNvSpPr>
          <p:nvPr>
            <p:ph type="sldNum" sz="quarter" idx="12"/>
          </p:nvPr>
        </p:nvSpPr>
        <p:spPr/>
        <p:txBody>
          <a:bodyPr/>
          <a:lstStyle/>
          <a:p>
            <a:fld id="{2DB69029-F81E-43D8-867A-1267264718E0}" type="slidenum">
              <a:rPr lang="en-US" smtClean="0"/>
              <a:t>‹#›</a:t>
            </a:fld>
            <a:endParaRPr lang="en-US" dirty="0"/>
          </a:p>
        </p:txBody>
      </p:sp>
    </p:spTree>
    <p:extLst>
      <p:ext uri="{BB962C8B-B14F-4D97-AF65-F5344CB8AC3E}">
        <p14:creationId xmlns:p14="http://schemas.microsoft.com/office/powerpoint/2010/main" val="650564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D47C4-F887-DC41-0A4F-0C99456AAF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0DC7AF-4795-E535-4FB4-1E215E55062A}"/>
              </a:ext>
            </a:extLst>
          </p:cNvPr>
          <p:cNvSpPr>
            <a:spLocks noGrp="1"/>
          </p:cNvSpPr>
          <p:nvPr>
            <p:ph type="dt" sz="half" idx="10"/>
          </p:nvPr>
        </p:nvSpPr>
        <p:spPr/>
        <p:txBody>
          <a:bodyPr/>
          <a:lstStyle/>
          <a:p>
            <a:fld id="{5D01E5C1-C632-4F1E-A120-F0235EC51FC1}" type="datetimeFigureOut">
              <a:rPr lang="en-US" smtClean="0"/>
              <a:t>6/19/2022</a:t>
            </a:fld>
            <a:endParaRPr lang="en-US" dirty="0"/>
          </a:p>
        </p:txBody>
      </p:sp>
      <p:sp>
        <p:nvSpPr>
          <p:cNvPr id="4" name="Footer Placeholder 3">
            <a:extLst>
              <a:ext uri="{FF2B5EF4-FFF2-40B4-BE49-F238E27FC236}">
                <a16:creationId xmlns:a16="http://schemas.microsoft.com/office/drawing/2014/main" id="{CD332AD2-305A-EEC5-BD33-51D8822FE56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8BD56CA-AAFD-3812-2853-970DC2AB42C8}"/>
              </a:ext>
            </a:extLst>
          </p:cNvPr>
          <p:cNvSpPr>
            <a:spLocks noGrp="1"/>
          </p:cNvSpPr>
          <p:nvPr>
            <p:ph type="sldNum" sz="quarter" idx="12"/>
          </p:nvPr>
        </p:nvSpPr>
        <p:spPr/>
        <p:txBody>
          <a:bodyPr/>
          <a:lstStyle/>
          <a:p>
            <a:fld id="{2DB69029-F81E-43D8-867A-1267264718E0}" type="slidenum">
              <a:rPr lang="en-US" smtClean="0"/>
              <a:t>‹#›</a:t>
            </a:fld>
            <a:endParaRPr lang="en-US" dirty="0"/>
          </a:p>
        </p:txBody>
      </p:sp>
    </p:spTree>
    <p:extLst>
      <p:ext uri="{BB962C8B-B14F-4D97-AF65-F5344CB8AC3E}">
        <p14:creationId xmlns:p14="http://schemas.microsoft.com/office/powerpoint/2010/main" val="1691629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BE323-FB22-EEB0-A36B-2D39FE264F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FAB2AB-AE04-725D-CC5F-0FF882D927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AB782B-4F85-4EB7-FC6C-4997528BE323}"/>
              </a:ext>
            </a:extLst>
          </p:cNvPr>
          <p:cNvSpPr>
            <a:spLocks noGrp="1"/>
          </p:cNvSpPr>
          <p:nvPr>
            <p:ph type="dt" sz="half" idx="10"/>
          </p:nvPr>
        </p:nvSpPr>
        <p:spPr/>
        <p:txBody>
          <a:bodyPr/>
          <a:lstStyle/>
          <a:p>
            <a:fld id="{5D01E5C1-C632-4F1E-A120-F0235EC51FC1}" type="datetimeFigureOut">
              <a:rPr lang="en-US" smtClean="0"/>
              <a:t>6/19/2022</a:t>
            </a:fld>
            <a:endParaRPr lang="en-US" dirty="0"/>
          </a:p>
        </p:txBody>
      </p:sp>
      <p:sp>
        <p:nvSpPr>
          <p:cNvPr id="5" name="Footer Placeholder 4">
            <a:extLst>
              <a:ext uri="{FF2B5EF4-FFF2-40B4-BE49-F238E27FC236}">
                <a16:creationId xmlns:a16="http://schemas.microsoft.com/office/drawing/2014/main" id="{B45EDD79-6378-4754-614E-867F91045FE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EE7416-02A3-4604-ED3D-21BB48ABEF8B}"/>
              </a:ext>
            </a:extLst>
          </p:cNvPr>
          <p:cNvSpPr>
            <a:spLocks noGrp="1"/>
          </p:cNvSpPr>
          <p:nvPr>
            <p:ph type="sldNum" sz="quarter" idx="12"/>
          </p:nvPr>
        </p:nvSpPr>
        <p:spPr/>
        <p:txBody>
          <a:bodyPr/>
          <a:lstStyle/>
          <a:p>
            <a:fld id="{2DB69029-F81E-43D8-867A-1267264718E0}" type="slidenum">
              <a:rPr lang="en-US" smtClean="0"/>
              <a:t>‹#›</a:t>
            </a:fld>
            <a:endParaRPr lang="en-US" dirty="0"/>
          </a:p>
        </p:txBody>
      </p:sp>
    </p:spTree>
    <p:extLst>
      <p:ext uri="{BB962C8B-B14F-4D97-AF65-F5344CB8AC3E}">
        <p14:creationId xmlns:p14="http://schemas.microsoft.com/office/powerpoint/2010/main" val="29244122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450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6FBE8-A796-C316-EC6D-98B4CAB7A5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270B69-7FC9-BD26-FA86-F19F4B3FF3D0}"/>
              </a:ext>
            </a:extLst>
          </p:cNvPr>
          <p:cNvSpPr>
            <a:spLocks noGrp="1"/>
          </p:cNvSpPr>
          <p:nvPr>
            <p:ph type="dt" sz="half" idx="10"/>
          </p:nvPr>
        </p:nvSpPr>
        <p:spPr/>
        <p:txBody>
          <a:bodyPr/>
          <a:lstStyle/>
          <a:p>
            <a:fld id="{5D01E5C1-C632-4F1E-A120-F0235EC51FC1}" type="datetimeFigureOut">
              <a:rPr lang="en-US" smtClean="0"/>
              <a:t>6/19/2022</a:t>
            </a:fld>
            <a:endParaRPr lang="en-US" dirty="0"/>
          </a:p>
        </p:txBody>
      </p:sp>
      <p:sp>
        <p:nvSpPr>
          <p:cNvPr id="4" name="Footer Placeholder 3">
            <a:extLst>
              <a:ext uri="{FF2B5EF4-FFF2-40B4-BE49-F238E27FC236}">
                <a16:creationId xmlns:a16="http://schemas.microsoft.com/office/drawing/2014/main" id="{1003737C-D361-1CCD-093B-D24C4BD83B2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2650424-0ED3-947B-E104-E5D3C366F005}"/>
              </a:ext>
            </a:extLst>
          </p:cNvPr>
          <p:cNvSpPr>
            <a:spLocks noGrp="1"/>
          </p:cNvSpPr>
          <p:nvPr>
            <p:ph type="sldNum" sz="quarter" idx="12"/>
          </p:nvPr>
        </p:nvSpPr>
        <p:spPr/>
        <p:txBody>
          <a:bodyPr/>
          <a:lstStyle/>
          <a:p>
            <a:fld id="{2DB69029-F81E-43D8-867A-1267264718E0}" type="slidenum">
              <a:rPr lang="en-US" smtClean="0"/>
              <a:t>‹#›</a:t>
            </a:fld>
            <a:endParaRPr lang="en-US" dirty="0"/>
          </a:p>
        </p:txBody>
      </p:sp>
    </p:spTree>
    <p:extLst>
      <p:ext uri="{BB962C8B-B14F-4D97-AF65-F5344CB8AC3E}">
        <p14:creationId xmlns:p14="http://schemas.microsoft.com/office/powerpoint/2010/main" val="1008945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69B52-8521-CA81-174E-4236B88269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E47370-F353-167F-CA01-F1F62C305B30}"/>
              </a:ext>
            </a:extLst>
          </p:cNvPr>
          <p:cNvSpPr>
            <a:spLocks noGrp="1"/>
          </p:cNvSpPr>
          <p:nvPr>
            <p:ph type="dt" sz="half" idx="10"/>
          </p:nvPr>
        </p:nvSpPr>
        <p:spPr/>
        <p:txBody>
          <a:bodyPr/>
          <a:lstStyle/>
          <a:p>
            <a:fld id="{5D01E5C1-C632-4F1E-A120-F0235EC51FC1}" type="datetimeFigureOut">
              <a:rPr lang="en-US" smtClean="0"/>
              <a:t>6/19/2022</a:t>
            </a:fld>
            <a:endParaRPr lang="en-US" dirty="0"/>
          </a:p>
        </p:txBody>
      </p:sp>
      <p:sp>
        <p:nvSpPr>
          <p:cNvPr id="4" name="Footer Placeholder 3">
            <a:extLst>
              <a:ext uri="{FF2B5EF4-FFF2-40B4-BE49-F238E27FC236}">
                <a16:creationId xmlns:a16="http://schemas.microsoft.com/office/drawing/2014/main" id="{3D5658A6-129F-9049-D233-4C8A6FCA75C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82F1255-CCC2-9D52-2700-3A53734201EB}"/>
              </a:ext>
            </a:extLst>
          </p:cNvPr>
          <p:cNvSpPr>
            <a:spLocks noGrp="1"/>
          </p:cNvSpPr>
          <p:nvPr>
            <p:ph type="sldNum" sz="quarter" idx="12"/>
          </p:nvPr>
        </p:nvSpPr>
        <p:spPr/>
        <p:txBody>
          <a:bodyPr/>
          <a:lstStyle/>
          <a:p>
            <a:fld id="{2DB69029-F81E-43D8-867A-1267264718E0}" type="slidenum">
              <a:rPr lang="en-US" smtClean="0"/>
              <a:t>‹#›</a:t>
            </a:fld>
            <a:endParaRPr lang="en-US" dirty="0"/>
          </a:p>
        </p:txBody>
      </p:sp>
    </p:spTree>
    <p:extLst>
      <p:ext uri="{BB962C8B-B14F-4D97-AF65-F5344CB8AC3E}">
        <p14:creationId xmlns:p14="http://schemas.microsoft.com/office/powerpoint/2010/main" val="9004533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8BB84-7EAE-D5B0-F5EE-A63AD03477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D14386-E0A1-1BBC-5531-4A8D72A0DDCA}"/>
              </a:ext>
            </a:extLst>
          </p:cNvPr>
          <p:cNvSpPr>
            <a:spLocks noGrp="1"/>
          </p:cNvSpPr>
          <p:nvPr>
            <p:ph type="dt" sz="half" idx="10"/>
          </p:nvPr>
        </p:nvSpPr>
        <p:spPr/>
        <p:txBody>
          <a:bodyPr/>
          <a:lstStyle/>
          <a:p>
            <a:fld id="{5D01E5C1-C632-4F1E-A120-F0235EC51FC1}" type="datetimeFigureOut">
              <a:rPr lang="en-US" smtClean="0"/>
              <a:t>6/19/2022</a:t>
            </a:fld>
            <a:endParaRPr lang="en-US" dirty="0"/>
          </a:p>
        </p:txBody>
      </p:sp>
      <p:sp>
        <p:nvSpPr>
          <p:cNvPr id="4" name="Footer Placeholder 3">
            <a:extLst>
              <a:ext uri="{FF2B5EF4-FFF2-40B4-BE49-F238E27FC236}">
                <a16:creationId xmlns:a16="http://schemas.microsoft.com/office/drawing/2014/main" id="{9C4AA7F6-CC64-2B79-9557-275A2F26FF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49F6637-E482-F982-8F1D-A790DBFCD4E0}"/>
              </a:ext>
            </a:extLst>
          </p:cNvPr>
          <p:cNvSpPr>
            <a:spLocks noGrp="1"/>
          </p:cNvSpPr>
          <p:nvPr>
            <p:ph type="sldNum" sz="quarter" idx="12"/>
          </p:nvPr>
        </p:nvSpPr>
        <p:spPr/>
        <p:txBody>
          <a:bodyPr/>
          <a:lstStyle/>
          <a:p>
            <a:fld id="{2DB69029-F81E-43D8-867A-1267264718E0}" type="slidenum">
              <a:rPr lang="en-US" smtClean="0"/>
              <a:t>‹#›</a:t>
            </a:fld>
            <a:endParaRPr lang="en-US" dirty="0"/>
          </a:p>
        </p:txBody>
      </p:sp>
    </p:spTree>
    <p:extLst>
      <p:ext uri="{BB962C8B-B14F-4D97-AF65-F5344CB8AC3E}">
        <p14:creationId xmlns:p14="http://schemas.microsoft.com/office/powerpoint/2010/main" val="40371322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1A886-09AF-C836-F35A-83C0015DA5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A23886-FC3F-1480-7E80-0484BB7B0547}"/>
              </a:ext>
            </a:extLst>
          </p:cNvPr>
          <p:cNvSpPr>
            <a:spLocks noGrp="1"/>
          </p:cNvSpPr>
          <p:nvPr>
            <p:ph type="dt" sz="half" idx="10"/>
          </p:nvPr>
        </p:nvSpPr>
        <p:spPr/>
        <p:txBody>
          <a:bodyPr/>
          <a:lstStyle/>
          <a:p>
            <a:fld id="{5D01E5C1-C632-4F1E-A120-F0235EC51FC1}" type="datetimeFigureOut">
              <a:rPr lang="en-US" smtClean="0"/>
              <a:t>6/19/2022</a:t>
            </a:fld>
            <a:endParaRPr lang="en-US" dirty="0"/>
          </a:p>
        </p:txBody>
      </p:sp>
      <p:sp>
        <p:nvSpPr>
          <p:cNvPr id="4" name="Footer Placeholder 3">
            <a:extLst>
              <a:ext uri="{FF2B5EF4-FFF2-40B4-BE49-F238E27FC236}">
                <a16:creationId xmlns:a16="http://schemas.microsoft.com/office/drawing/2014/main" id="{2D76BA59-8A91-8548-0408-858E6FAB3DC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5926D5E-62C3-B3C7-E0F9-28480F3EBAAD}"/>
              </a:ext>
            </a:extLst>
          </p:cNvPr>
          <p:cNvSpPr>
            <a:spLocks noGrp="1"/>
          </p:cNvSpPr>
          <p:nvPr>
            <p:ph type="sldNum" sz="quarter" idx="12"/>
          </p:nvPr>
        </p:nvSpPr>
        <p:spPr/>
        <p:txBody>
          <a:bodyPr/>
          <a:lstStyle/>
          <a:p>
            <a:fld id="{2DB69029-F81E-43D8-867A-1267264718E0}" type="slidenum">
              <a:rPr lang="en-US" smtClean="0"/>
              <a:t>‹#›</a:t>
            </a:fld>
            <a:endParaRPr lang="en-US" dirty="0"/>
          </a:p>
        </p:txBody>
      </p:sp>
    </p:spTree>
    <p:extLst>
      <p:ext uri="{BB962C8B-B14F-4D97-AF65-F5344CB8AC3E}">
        <p14:creationId xmlns:p14="http://schemas.microsoft.com/office/powerpoint/2010/main" val="26396903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rvice 3">
    <p:spTree>
      <p:nvGrpSpPr>
        <p:cNvPr id="1" name=""/>
        <p:cNvGrpSpPr/>
        <p:nvPr/>
      </p:nvGrpSpPr>
      <p:grpSpPr>
        <a:xfrm>
          <a:off x="0" y="0"/>
          <a:ext cx="0" cy="0"/>
          <a:chOff x="0" y="0"/>
          <a:chExt cx="0" cy="0"/>
        </a:xfrm>
      </p:grpSpPr>
      <p:sp>
        <p:nvSpPr>
          <p:cNvPr id="13" name="Rectangle: Top Corners Rounded 10">
            <a:extLst>
              <a:ext uri="{FF2B5EF4-FFF2-40B4-BE49-F238E27FC236}">
                <a16:creationId xmlns:a16="http://schemas.microsoft.com/office/drawing/2014/main" id="{C291947A-EE25-4642-AC49-D231467CD5E8}"/>
              </a:ext>
            </a:extLst>
          </p:cNvPr>
          <p:cNvSpPr/>
          <p:nvPr userDrawn="1"/>
        </p:nvSpPr>
        <p:spPr>
          <a:xfrm>
            <a:off x="903342" y="1871442"/>
            <a:ext cx="4609112" cy="3796880"/>
          </a:xfrm>
          <a:prstGeom prst="round2SameRect">
            <a:avLst>
              <a:gd name="adj1" fmla="val 8681"/>
              <a:gd name="adj2" fmla="val 0"/>
            </a:avLst>
          </a:prstGeom>
          <a:solidFill>
            <a:schemeClr val="bg1"/>
          </a:solidFill>
          <a:ln>
            <a:noFill/>
          </a:ln>
          <a:effectLst>
            <a:outerShdw blurRad="508000" dist="266700" dir="5160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DACEA"/>
              </a:solidFill>
              <a:latin typeface="Poppins Medium" panose="00000600000000000000" pitchFamily="2" charset="0"/>
              <a:cs typeface="Poppins Medium" panose="00000600000000000000" pitchFamily="2" charset="0"/>
            </a:endParaRPr>
          </a:p>
        </p:txBody>
      </p:sp>
      <p:sp>
        <p:nvSpPr>
          <p:cNvPr id="14" name="Rectangle: Rounded Corners 6">
            <a:extLst>
              <a:ext uri="{FF2B5EF4-FFF2-40B4-BE49-F238E27FC236}">
                <a16:creationId xmlns:a16="http://schemas.microsoft.com/office/drawing/2014/main" id="{ABB8FD66-0DD1-6545-8776-69291836A27E}"/>
              </a:ext>
            </a:extLst>
          </p:cNvPr>
          <p:cNvSpPr/>
          <p:nvPr userDrawn="1"/>
        </p:nvSpPr>
        <p:spPr>
          <a:xfrm>
            <a:off x="1403033" y="1059366"/>
            <a:ext cx="7829550" cy="4084134"/>
          </a:xfrm>
          <a:prstGeom prst="roundRect">
            <a:avLst>
              <a:gd name="adj" fmla="val 3717"/>
            </a:avLst>
          </a:prstGeom>
          <a:solidFill>
            <a:srgbClr val="1C2647"/>
          </a:solidFill>
          <a:ln>
            <a:noFill/>
          </a:ln>
          <a:effectLst>
            <a:outerShdw blurRad="508000" dist="266700" dir="5160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DACEA"/>
              </a:solidFill>
              <a:latin typeface="Poppins Medium" panose="00000600000000000000" pitchFamily="2" charset="0"/>
              <a:cs typeface="Poppins Medium" panose="00000600000000000000" pitchFamily="2" charset="0"/>
            </a:endParaRPr>
          </a:p>
        </p:txBody>
      </p:sp>
      <p:sp>
        <p:nvSpPr>
          <p:cNvPr id="10" name="Picture Placeholder 9">
            <a:extLst>
              <a:ext uri="{FF2B5EF4-FFF2-40B4-BE49-F238E27FC236}">
                <a16:creationId xmlns:a16="http://schemas.microsoft.com/office/drawing/2014/main" id="{47A4AC6A-2A6F-4016-A18C-0061E1CB44C8}"/>
              </a:ext>
            </a:extLst>
          </p:cNvPr>
          <p:cNvSpPr>
            <a:spLocks noGrp="1"/>
          </p:cNvSpPr>
          <p:nvPr>
            <p:ph type="pic" sz="quarter" idx="11"/>
          </p:nvPr>
        </p:nvSpPr>
        <p:spPr>
          <a:xfrm>
            <a:off x="2083788" y="3200876"/>
            <a:ext cx="4253513" cy="3657124"/>
          </a:xfrm>
          <a:custGeom>
            <a:avLst/>
            <a:gdLst>
              <a:gd name="connsiteX0" fmla="*/ 152319 w 4253513"/>
              <a:gd name="connsiteY0" fmla="*/ 0 h 3657124"/>
              <a:gd name="connsiteX1" fmla="*/ 4101194 w 4253513"/>
              <a:gd name="connsiteY1" fmla="*/ 0 h 3657124"/>
              <a:gd name="connsiteX2" fmla="*/ 4253513 w 4253513"/>
              <a:gd name="connsiteY2" fmla="*/ 152319 h 3657124"/>
              <a:gd name="connsiteX3" fmla="*/ 4253513 w 4253513"/>
              <a:gd name="connsiteY3" fmla="*/ 3657124 h 3657124"/>
              <a:gd name="connsiteX4" fmla="*/ 0 w 4253513"/>
              <a:gd name="connsiteY4" fmla="*/ 3657124 h 3657124"/>
              <a:gd name="connsiteX5" fmla="*/ 0 w 4253513"/>
              <a:gd name="connsiteY5" fmla="*/ 152319 h 3657124"/>
              <a:gd name="connsiteX6" fmla="*/ 152319 w 4253513"/>
              <a:gd name="connsiteY6" fmla="*/ 0 h 3657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53513" h="3657124">
                <a:moveTo>
                  <a:pt x="152319" y="0"/>
                </a:moveTo>
                <a:lnTo>
                  <a:pt x="4101194" y="0"/>
                </a:lnTo>
                <a:cubicBezTo>
                  <a:pt x="4185317" y="0"/>
                  <a:pt x="4253513" y="68196"/>
                  <a:pt x="4253513" y="152319"/>
                </a:cubicBezTo>
                <a:lnTo>
                  <a:pt x="4253513" y="3657124"/>
                </a:lnTo>
                <a:lnTo>
                  <a:pt x="0" y="3657124"/>
                </a:lnTo>
                <a:lnTo>
                  <a:pt x="0" y="152319"/>
                </a:lnTo>
                <a:cubicBezTo>
                  <a:pt x="0" y="68196"/>
                  <a:pt x="68196" y="0"/>
                  <a:pt x="152319" y="0"/>
                </a:cubicBezTo>
                <a:close/>
              </a:path>
            </a:pathLst>
          </a:custGeom>
          <a:pattFill prst="pct5">
            <a:fgClr>
              <a:schemeClr val="accent1"/>
            </a:fgClr>
            <a:bgClr>
              <a:schemeClr val="bg1"/>
            </a:bgClr>
          </a:pattFill>
        </p:spPr>
        <p:txBody>
          <a:bodyPr wrap="square">
            <a:noAutofit/>
          </a:bodyPr>
          <a:lstStyle>
            <a:lvl1pPr>
              <a:defRPr sz="1200"/>
            </a:lvl1pPr>
          </a:lstStyle>
          <a:p>
            <a:endParaRPr lang="en-US" dirty="0"/>
          </a:p>
        </p:txBody>
      </p:sp>
    </p:spTree>
    <p:extLst>
      <p:ext uri="{BB962C8B-B14F-4D97-AF65-F5344CB8AC3E}">
        <p14:creationId xmlns:p14="http://schemas.microsoft.com/office/powerpoint/2010/main" val="2188929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Picture Placeholder 7"/>
          <p:cNvSpPr>
            <a:spLocks noGrp="1"/>
          </p:cNvSpPr>
          <p:nvPr>
            <p:ph type="pic" sz="quarter" idx="11"/>
          </p:nvPr>
        </p:nvSpPr>
        <p:spPr>
          <a:xfrm>
            <a:off x="5334000" y="0"/>
            <a:ext cx="6858000" cy="6858000"/>
          </a:xfrm>
          <a:custGeom>
            <a:avLst/>
            <a:gdLst>
              <a:gd name="connsiteX0" fmla="*/ 6858000 w 6858000"/>
              <a:gd name="connsiteY0" fmla="*/ 0 h 6858000"/>
              <a:gd name="connsiteX1" fmla="*/ 6858000 w 6858000"/>
              <a:gd name="connsiteY1" fmla="*/ 6858000 h 6858000"/>
              <a:gd name="connsiteX2" fmla="*/ 0 w 6858000"/>
              <a:gd name="connsiteY2" fmla="*/ 6858000 h 6858000"/>
            </a:gdLst>
            <a:ahLst/>
            <a:cxnLst>
              <a:cxn ang="0">
                <a:pos x="connsiteX0" y="connsiteY0"/>
              </a:cxn>
              <a:cxn ang="0">
                <a:pos x="connsiteX1" y="connsiteY1"/>
              </a:cxn>
              <a:cxn ang="0">
                <a:pos x="connsiteX2" y="connsiteY2"/>
              </a:cxn>
            </a:cxnLst>
            <a:rect l="l" t="t" r="r" b="b"/>
            <a:pathLst>
              <a:path w="6858000" h="6858000">
                <a:moveTo>
                  <a:pt x="6858000" y="0"/>
                </a:moveTo>
                <a:lnTo>
                  <a:pt x="6858000" y="6858000"/>
                </a:lnTo>
                <a:lnTo>
                  <a:pt x="0" y="6858000"/>
                </a:lnTo>
                <a:close/>
              </a:path>
            </a:pathLst>
          </a:custGeom>
        </p:spPr>
        <p:txBody>
          <a:bodyPr wrap="square">
            <a:noAutofit/>
          </a:bodyPr>
          <a:lstStyle>
            <a:lvl1pPr marL="0" indent="0" algn="ctr">
              <a:buNone/>
              <a:defRPr>
                <a:solidFill>
                  <a:schemeClr val="tx1">
                    <a:lumMod val="50000"/>
                    <a:lumOff val="50000"/>
                  </a:schemeClr>
                </a:solidFill>
                <a:latin typeface="Poppins SemiBold" panose="02000000000000000000" pitchFamily="2" charset="0"/>
                <a:cs typeface="Poppins SemiBold" panose="02000000000000000000" pitchFamily="2" charset="0"/>
              </a:defRPr>
            </a:lvl1pPr>
          </a:lstStyle>
          <a:p>
            <a:endParaRPr lang="id-ID"/>
          </a:p>
        </p:txBody>
      </p:sp>
    </p:spTree>
    <p:extLst>
      <p:ext uri="{BB962C8B-B14F-4D97-AF65-F5344CB8AC3E}">
        <p14:creationId xmlns:p14="http://schemas.microsoft.com/office/powerpoint/2010/main" val="33132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50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800" fill="hold"/>
                                        <p:tgtEl>
                                          <p:spTgt spid="2"/>
                                        </p:tgtEl>
                                        <p:attrNameLst>
                                          <p:attrName>ppt_x</p:attrName>
                                        </p:attrNameLst>
                                      </p:cBhvr>
                                      <p:tavLst>
                                        <p:tav tm="0">
                                          <p:val>
                                            <p:strVal val="1+#ppt_w/2"/>
                                          </p:val>
                                        </p:tav>
                                        <p:tav tm="100000">
                                          <p:val>
                                            <p:strVal val="#ppt_x"/>
                                          </p:val>
                                        </p:tav>
                                      </p:tavLst>
                                    </p:anim>
                                    <p:anim calcmode="lin" valueType="num">
                                      <p:cBhvr additive="base">
                                        <p:cTn id="8" dur="8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60B7411-A380-438E-8011-06FFB133EC8C}"/>
              </a:ext>
            </a:extLst>
          </p:cNvPr>
          <p:cNvSpPr>
            <a:spLocks noGrp="1"/>
          </p:cNvSpPr>
          <p:nvPr>
            <p:ph type="dt" sz="half" idx="10"/>
          </p:nvPr>
        </p:nvSpPr>
        <p:spPr/>
        <p:txBody>
          <a:bodyPr/>
          <a:lstStyle/>
          <a:p>
            <a:fld id="{C48D7BC8-B5AD-4797-B986-5D870584D2C6}" type="datetimeFigureOut">
              <a:rPr lang="en-US" smtClean="0"/>
              <a:t>6/19/2022</a:t>
            </a:fld>
            <a:endParaRPr lang="en-US" dirty="0"/>
          </a:p>
        </p:txBody>
      </p:sp>
      <p:sp>
        <p:nvSpPr>
          <p:cNvPr id="4" name="Footer Placeholder 3">
            <a:extLst>
              <a:ext uri="{FF2B5EF4-FFF2-40B4-BE49-F238E27FC236}">
                <a16:creationId xmlns:a16="http://schemas.microsoft.com/office/drawing/2014/main" id="{A655E7D8-63D8-467F-986D-9EC8D30A9E0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52B48D9-52A6-4A11-A520-3D97521CF4AE}"/>
              </a:ext>
            </a:extLst>
          </p:cNvPr>
          <p:cNvSpPr>
            <a:spLocks noGrp="1"/>
          </p:cNvSpPr>
          <p:nvPr>
            <p:ph type="sldNum" sz="quarter" idx="12"/>
          </p:nvPr>
        </p:nvSpPr>
        <p:spPr/>
        <p:txBody>
          <a:bodyPr/>
          <a:lstStyle/>
          <a:p>
            <a:fld id="{6CE2834C-4F4C-4160-91CF-892C94AD0ED7}" type="slidenum">
              <a:rPr lang="en-US" smtClean="0"/>
              <a:t>‹#›</a:t>
            </a:fld>
            <a:endParaRPr lang="en-US" dirty="0"/>
          </a:p>
        </p:txBody>
      </p:sp>
      <p:sp>
        <p:nvSpPr>
          <p:cNvPr id="9" name="Picture Placeholder 8">
            <a:extLst>
              <a:ext uri="{FF2B5EF4-FFF2-40B4-BE49-F238E27FC236}">
                <a16:creationId xmlns:a16="http://schemas.microsoft.com/office/drawing/2014/main" id="{01F1D40C-6BEB-41A3-A4CC-03507CBB479E}"/>
              </a:ext>
            </a:extLst>
          </p:cNvPr>
          <p:cNvSpPr>
            <a:spLocks noGrp="1"/>
          </p:cNvSpPr>
          <p:nvPr>
            <p:ph type="pic" sz="quarter" idx="13"/>
          </p:nvPr>
        </p:nvSpPr>
        <p:spPr>
          <a:xfrm>
            <a:off x="0" y="0"/>
            <a:ext cx="12191999" cy="3428999"/>
          </a:xfrm>
          <a:custGeom>
            <a:avLst/>
            <a:gdLst>
              <a:gd name="connsiteX0" fmla="*/ 0 w 12191999"/>
              <a:gd name="connsiteY0" fmla="*/ 0 h 3428999"/>
              <a:gd name="connsiteX1" fmla="*/ 12191999 w 12191999"/>
              <a:gd name="connsiteY1" fmla="*/ 0 h 3428999"/>
              <a:gd name="connsiteX2" fmla="*/ 12191999 w 12191999"/>
              <a:gd name="connsiteY2" fmla="*/ 3428999 h 3428999"/>
              <a:gd name="connsiteX3" fmla="*/ 0 w 12191999"/>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12191999" h="3428999">
                <a:moveTo>
                  <a:pt x="0" y="0"/>
                </a:moveTo>
                <a:lnTo>
                  <a:pt x="12191999" y="0"/>
                </a:lnTo>
                <a:lnTo>
                  <a:pt x="12191999" y="3428999"/>
                </a:lnTo>
                <a:lnTo>
                  <a:pt x="0" y="3428999"/>
                </a:lnTo>
                <a:close/>
              </a:path>
            </a:pathLst>
          </a:custGeom>
        </p:spPr>
        <p:txBody>
          <a:bodyPr wrap="square">
            <a:noAutofit/>
          </a:bodyPr>
          <a:lstStyle/>
          <a:p>
            <a:endParaRPr lang="en-US" dirty="0"/>
          </a:p>
        </p:txBody>
      </p:sp>
    </p:spTree>
    <p:extLst>
      <p:ext uri="{BB962C8B-B14F-4D97-AF65-F5344CB8AC3E}">
        <p14:creationId xmlns:p14="http://schemas.microsoft.com/office/powerpoint/2010/main" val="2638243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0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2F04BA-095E-B7C0-A06F-FAF4564E6655}"/>
              </a:ext>
            </a:extLst>
          </p:cNvPr>
          <p:cNvSpPr/>
          <p:nvPr userDrawn="1"/>
        </p:nvSpPr>
        <p:spPr>
          <a:xfrm>
            <a:off x="4402431" y="1188739"/>
            <a:ext cx="3035416" cy="4005152"/>
          </a:xfrm>
          <a:prstGeom prst="rect">
            <a:avLst/>
          </a:prstGeom>
          <a:solidFill>
            <a:srgbClr val="1C2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3B3D25F-FB41-300C-15BB-9010DEEA7A5E}"/>
              </a:ext>
            </a:extLst>
          </p:cNvPr>
          <p:cNvSpPr/>
          <p:nvPr userDrawn="1"/>
        </p:nvSpPr>
        <p:spPr>
          <a:xfrm>
            <a:off x="751256" y="875368"/>
            <a:ext cx="3035416" cy="4005152"/>
          </a:xfrm>
          <a:prstGeom prst="rect">
            <a:avLst/>
          </a:prstGeom>
          <a:solidFill>
            <a:srgbClr val="1C2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AE7E1F3-AE14-0F24-B409-E660A606CE5B}"/>
              </a:ext>
            </a:extLst>
          </p:cNvPr>
          <p:cNvSpPr/>
          <p:nvPr userDrawn="1"/>
        </p:nvSpPr>
        <p:spPr>
          <a:xfrm>
            <a:off x="8053606" y="1496291"/>
            <a:ext cx="3035416" cy="4005152"/>
          </a:xfrm>
          <a:prstGeom prst="rect">
            <a:avLst/>
          </a:prstGeom>
          <a:solidFill>
            <a:srgbClr val="1C2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10">
            <a:extLst>
              <a:ext uri="{FF2B5EF4-FFF2-40B4-BE49-F238E27FC236}">
                <a16:creationId xmlns:a16="http://schemas.microsoft.com/office/drawing/2014/main" id="{4CA03FE7-3453-4C4B-AA86-003636AC038A}"/>
              </a:ext>
            </a:extLst>
          </p:cNvPr>
          <p:cNvSpPr>
            <a:spLocks noGrp="1"/>
          </p:cNvSpPr>
          <p:nvPr>
            <p:ph type="pic" sz="quarter" idx="10" hasCustomPrompt="1"/>
          </p:nvPr>
        </p:nvSpPr>
        <p:spPr>
          <a:xfrm>
            <a:off x="1009749" y="2290156"/>
            <a:ext cx="3035416" cy="2228751"/>
          </a:xfrm>
          <a:custGeom>
            <a:avLst/>
            <a:gdLst>
              <a:gd name="connsiteX0" fmla="*/ 0 w 3035416"/>
              <a:gd name="connsiteY0" fmla="*/ 0 h 2228751"/>
              <a:gd name="connsiteX1" fmla="*/ 3035416 w 3035416"/>
              <a:gd name="connsiteY1" fmla="*/ 0 h 2228751"/>
              <a:gd name="connsiteX2" fmla="*/ 3035416 w 3035416"/>
              <a:gd name="connsiteY2" fmla="*/ 2228751 h 2228751"/>
              <a:gd name="connsiteX3" fmla="*/ 0 w 3035416"/>
              <a:gd name="connsiteY3" fmla="*/ 2228751 h 2228751"/>
            </a:gdLst>
            <a:ahLst/>
            <a:cxnLst>
              <a:cxn ang="0">
                <a:pos x="connsiteX0" y="connsiteY0"/>
              </a:cxn>
              <a:cxn ang="0">
                <a:pos x="connsiteX1" y="connsiteY1"/>
              </a:cxn>
              <a:cxn ang="0">
                <a:pos x="connsiteX2" y="connsiteY2"/>
              </a:cxn>
              <a:cxn ang="0">
                <a:pos x="connsiteX3" y="connsiteY3"/>
              </a:cxn>
            </a:cxnLst>
            <a:rect l="l" t="t" r="r" b="b"/>
            <a:pathLst>
              <a:path w="3035416" h="2228751">
                <a:moveTo>
                  <a:pt x="0" y="0"/>
                </a:moveTo>
                <a:lnTo>
                  <a:pt x="3035416" y="0"/>
                </a:lnTo>
                <a:lnTo>
                  <a:pt x="3035416" y="2228751"/>
                </a:lnTo>
                <a:lnTo>
                  <a:pt x="0" y="2228751"/>
                </a:lnTo>
                <a:close/>
              </a:path>
            </a:pathLst>
          </a:custGeom>
          <a:solidFill>
            <a:schemeClr val="tx2">
              <a:lumMod val="50000"/>
            </a:schemeClr>
          </a:solidFill>
          <a:ln>
            <a:noFill/>
          </a:ln>
          <a:effectLst>
            <a:outerShdw blurRad="330200" dist="190500" dir="8100000" sx="93000" sy="9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050">
                <a:solidFill>
                  <a:schemeClr val="lt1"/>
                </a:solidFill>
              </a:defRPr>
            </a:lvl1pPr>
          </a:lstStyle>
          <a:p>
            <a:r>
              <a:rPr lang="en-US" dirty="0"/>
              <a:t>Image placeholder</a:t>
            </a:r>
          </a:p>
        </p:txBody>
      </p:sp>
      <p:sp>
        <p:nvSpPr>
          <p:cNvPr id="12" name="Picture Placeholder 11">
            <a:extLst>
              <a:ext uri="{FF2B5EF4-FFF2-40B4-BE49-F238E27FC236}">
                <a16:creationId xmlns:a16="http://schemas.microsoft.com/office/drawing/2014/main" id="{9F9EFC83-481D-467D-9A58-4D883624845B}"/>
              </a:ext>
            </a:extLst>
          </p:cNvPr>
          <p:cNvSpPr>
            <a:spLocks noGrp="1"/>
          </p:cNvSpPr>
          <p:nvPr>
            <p:ph type="pic" sz="quarter" idx="11" hasCustomPrompt="1"/>
          </p:nvPr>
        </p:nvSpPr>
        <p:spPr>
          <a:xfrm>
            <a:off x="4672611" y="2603527"/>
            <a:ext cx="3035416" cy="2228751"/>
          </a:xfrm>
          <a:custGeom>
            <a:avLst/>
            <a:gdLst>
              <a:gd name="connsiteX0" fmla="*/ 0 w 3035416"/>
              <a:gd name="connsiteY0" fmla="*/ 0 h 2228751"/>
              <a:gd name="connsiteX1" fmla="*/ 3035416 w 3035416"/>
              <a:gd name="connsiteY1" fmla="*/ 0 h 2228751"/>
              <a:gd name="connsiteX2" fmla="*/ 3035416 w 3035416"/>
              <a:gd name="connsiteY2" fmla="*/ 2228751 h 2228751"/>
              <a:gd name="connsiteX3" fmla="*/ 0 w 3035416"/>
              <a:gd name="connsiteY3" fmla="*/ 2228751 h 2228751"/>
            </a:gdLst>
            <a:ahLst/>
            <a:cxnLst>
              <a:cxn ang="0">
                <a:pos x="connsiteX0" y="connsiteY0"/>
              </a:cxn>
              <a:cxn ang="0">
                <a:pos x="connsiteX1" y="connsiteY1"/>
              </a:cxn>
              <a:cxn ang="0">
                <a:pos x="connsiteX2" y="connsiteY2"/>
              </a:cxn>
              <a:cxn ang="0">
                <a:pos x="connsiteX3" y="connsiteY3"/>
              </a:cxn>
            </a:cxnLst>
            <a:rect l="l" t="t" r="r" b="b"/>
            <a:pathLst>
              <a:path w="3035416" h="2228751">
                <a:moveTo>
                  <a:pt x="0" y="0"/>
                </a:moveTo>
                <a:lnTo>
                  <a:pt x="3035416" y="0"/>
                </a:lnTo>
                <a:lnTo>
                  <a:pt x="3035416" y="2228751"/>
                </a:lnTo>
                <a:lnTo>
                  <a:pt x="0" y="2228751"/>
                </a:lnTo>
                <a:close/>
              </a:path>
            </a:pathLst>
          </a:custGeom>
          <a:solidFill>
            <a:schemeClr val="tx2">
              <a:lumMod val="50000"/>
            </a:schemeClr>
          </a:solidFill>
          <a:ln>
            <a:noFill/>
          </a:ln>
          <a:effectLst>
            <a:outerShdw blurRad="330200" dist="190500" dir="8100000" sx="93000" sy="9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050">
                <a:solidFill>
                  <a:schemeClr val="lt1"/>
                </a:solidFill>
              </a:defRPr>
            </a:lvl1pPr>
          </a:lstStyle>
          <a:p>
            <a:r>
              <a:rPr lang="en-US" dirty="0"/>
              <a:t>Image placeholder</a:t>
            </a:r>
          </a:p>
        </p:txBody>
      </p:sp>
      <p:sp>
        <p:nvSpPr>
          <p:cNvPr id="7" name="Picture Placeholder 11">
            <a:extLst>
              <a:ext uri="{FF2B5EF4-FFF2-40B4-BE49-F238E27FC236}">
                <a16:creationId xmlns:a16="http://schemas.microsoft.com/office/drawing/2014/main" id="{21ECC6AB-912F-88C8-E4C3-440226669D4D}"/>
              </a:ext>
            </a:extLst>
          </p:cNvPr>
          <p:cNvSpPr>
            <a:spLocks noGrp="1"/>
          </p:cNvSpPr>
          <p:nvPr>
            <p:ph type="pic" sz="quarter" idx="12" hasCustomPrompt="1"/>
          </p:nvPr>
        </p:nvSpPr>
        <p:spPr>
          <a:xfrm>
            <a:off x="8335473" y="2911079"/>
            <a:ext cx="3035416" cy="2228751"/>
          </a:xfrm>
          <a:custGeom>
            <a:avLst/>
            <a:gdLst>
              <a:gd name="connsiteX0" fmla="*/ 0 w 3035416"/>
              <a:gd name="connsiteY0" fmla="*/ 0 h 2228751"/>
              <a:gd name="connsiteX1" fmla="*/ 3035416 w 3035416"/>
              <a:gd name="connsiteY1" fmla="*/ 0 h 2228751"/>
              <a:gd name="connsiteX2" fmla="*/ 3035416 w 3035416"/>
              <a:gd name="connsiteY2" fmla="*/ 2228751 h 2228751"/>
              <a:gd name="connsiteX3" fmla="*/ 0 w 3035416"/>
              <a:gd name="connsiteY3" fmla="*/ 2228751 h 2228751"/>
            </a:gdLst>
            <a:ahLst/>
            <a:cxnLst>
              <a:cxn ang="0">
                <a:pos x="connsiteX0" y="connsiteY0"/>
              </a:cxn>
              <a:cxn ang="0">
                <a:pos x="connsiteX1" y="connsiteY1"/>
              </a:cxn>
              <a:cxn ang="0">
                <a:pos x="connsiteX2" y="connsiteY2"/>
              </a:cxn>
              <a:cxn ang="0">
                <a:pos x="connsiteX3" y="connsiteY3"/>
              </a:cxn>
            </a:cxnLst>
            <a:rect l="l" t="t" r="r" b="b"/>
            <a:pathLst>
              <a:path w="3035416" h="2228751">
                <a:moveTo>
                  <a:pt x="0" y="0"/>
                </a:moveTo>
                <a:lnTo>
                  <a:pt x="3035416" y="0"/>
                </a:lnTo>
                <a:lnTo>
                  <a:pt x="3035416" y="2228751"/>
                </a:lnTo>
                <a:lnTo>
                  <a:pt x="0" y="2228751"/>
                </a:lnTo>
                <a:close/>
              </a:path>
            </a:pathLst>
          </a:custGeom>
          <a:solidFill>
            <a:schemeClr val="tx2">
              <a:lumMod val="50000"/>
            </a:schemeClr>
          </a:solidFill>
          <a:ln>
            <a:noFill/>
          </a:ln>
          <a:effectLst>
            <a:outerShdw blurRad="330200" dist="190500" dir="8100000" sx="93000" sy="9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050">
                <a:solidFill>
                  <a:schemeClr val="lt1"/>
                </a:solidFill>
              </a:defRPr>
            </a:lvl1pPr>
          </a:lstStyle>
          <a:p>
            <a:r>
              <a:rPr lang="en-US" dirty="0"/>
              <a:t>Image placeholder</a:t>
            </a:r>
          </a:p>
        </p:txBody>
      </p:sp>
    </p:spTree>
    <p:extLst>
      <p:ext uri="{BB962C8B-B14F-4D97-AF65-F5344CB8AC3E}">
        <p14:creationId xmlns:p14="http://schemas.microsoft.com/office/powerpoint/2010/main" val="1843759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6B6EB17-80F8-4387-B256-0FDD2DB303DF}"/>
              </a:ext>
            </a:extLst>
          </p:cNvPr>
          <p:cNvSpPr>
            <a:spLocks noGrp="1"/>
          </p:cNvSpPr>
          <p:nvPr>
            <p:ph type="pic" sz="quarter" idx="10"/>
          </p:nvPr>
        </p:nvSpPr>
        <p:spPr>
          <a:xfrm>
            <a:off x="6344" y="6344"/>
            <a:ext cx="6915860" cy="6842229"/>
          </a:xfrm>
          <a:custGeom>
            <a:avLst/>
            <a:gdLst>
              <a:gd name="connsiteX0" fmla="*/ 0 w 6915860"/>
              <a:gd name="connsiteY0" fmla="*/ 0 h 6842229"/>
              <a:gd name="connsiteX1" fmla="*/ 6915860 w 6915860"/>
              <a:gd name="connsiteY1" fmla="*/ 0 h 6842229"/>
              <a:gd name="connsiteX2" fmla="*/ 6274387 w 6915860"/>
              <a:gd name="connsiteY2" fmla="*/ 673487 h 6842229"/>
              <a:gd name="connsiteX3" fmla="*/ 6274387 w 6915860"/>
              <a:gd name="connsiteY3" fmla="*/ 1151177 h 6842229"/>
              <a:gd name="connsiteX4" fmla="*/ 6356950 w 6915860"/>
              <a:gd name="connsiteY4" fmla="*/ 1237672 h 6842229"/>
              <a:gd name="connsiteX5" fmla="*/ 6360882 w 6915860"/>
              <a:gd name="connsiteY5" fmla="*/ 1727156 h 6842229"/>
              <a:gd name="connsiteX6" fmla="*/ 2509880 w 6915860"/>
              <a:gd name="connsiteY6" fmla="*/ 5888756 h 6842229"/>
              <a:gd name="connsiteX7" fmla="*/ 2016464 w 6915860"/>
              <a:gd name="connsiteY7" fmla="*/ 5920208 h 6842229"/>
              <a:gd name="connsiteX8" fmla="*/ 1878858 w 6915860"/>
              <a:gd name="connsiteY8" fmla="*/ 5804225 h 6842229"/>
              <a:gd name="connsiteX9" fmla="*/ 1409032 w 6915860"/>
              <a:gd name="connsiteY9" fmla="*/ 5827815 h 6842229"/>
              <a:gd name="connsiteX10" fmla="*/ 426020 w 6915860"/>
              <a:gd name="connsiteY10" fmla="*/ 6842229 h 6842229"/>
              <a:gd name="connsiteX11" fmla="*/ 0 w 6915860"/>
              <a:gd name="connsiteY11" fmla="*/ 6842229 h 684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15860" h="6842229">
                <a:moveTo>
                  <a:pt x="0" y="0"/>
                </a:moveTo>
                <a:lnTo>
                  <a:pt x="6915860" y="0"/>
                </a:lnTo>
                <a:lnTo>
                  <a:pt x="6274387" y="673487"/>
                </a:lnTo>
                <a:cubicBezTo>
                  <a:pt x="6146611" y="807161"/>
                  <a:pt x="6146611" y="1017503"/>
                  <a:pt x="6274387" y="1151177"/>
                </a:cubicBezTo>
                <a:lnTo>
                  <a:pt x="6356950" y="1237672"/>
                </a:lnTo>
                <a:cubicBezTo>
                  <a:pt x="6486693" y="1375278"/>
                  <a:pt x="6488660" y="1589550"/>
                  <a:pt x="6360882" y="1727156"/>
                </a:cubicBezTo>
                <a:lnTo>
                  <a:pt x="2509880" y="5888756"/>
                </a:lnTo>
                <a:cubicBezTo>
                  <a:pt x="2380137" y="6028326"/>
                  <a:pt x="2163899" y="6042088"/>
                  <a:pt x="2016464" y="5920208"/>
                </a:cubicBezTo>
                <a:lnTo>
                  <a:pt x="1878858" y="5804225"/>
                </a:lnTo>
                <a:cubicBezTo>
                  <a:pt x="1739287" y="5688244"/>
                  <a:pt x="1534844" y="5698072"/>
                  <a:pt x="1409032" y="5827815"/>
                </a:cubicBezTo>
                <a:lnTo>
                  <a:pt x="426020" y="6842229"/>
                </a:lnTo>
                <a:lnTo>
                  <a:pt x="0" y="6842229"/>
                </a:lnTo>
                <a:close/>
              </a:path>
            </a:pathLst>
          </a:custGeom>
          <a:pattFill prst="pct5">
            <a:fgClr>
              <a:schemeClr val="accent1"/>
            </a:fgClr>
            <a:bgClr>
              <a:schemeClr val="bg1"/>
            </a:bgClr>
          </a:pattFill>
        </p:spPr>
        <p:txBody>
          <a:bodyPr wrap="square">
            <a:noAutofit/>
          </a:bodyPr>
          <a:lstStyle>
            <a:lvl1pPr>
              <a:defRPr sz="1200"/>
            </a:lvl1pPr>
          </a:lstStyle>
          <a:p>
            <a:endParaRPr lang="en-US" dirty="0"/>
          </a:p>
        </p:txBody>
      </p:sp>
    </p:spTree>
    <p:extLst>
      <p:ext uri="{BB962C8B-B14F-4D97-AF65-F5344CB8AC3E}">
        <p14:creationId xmlns:p14="http://schemas.microsoft.com/office/powerpoint/2010/main" val="3459682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53BF1-EDE1-A465-96C3-DBA0203E0E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5E343A-E8E9-14AF-A1AF-DFCBC7546C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5E7E3E-048C-FB3A-B257-67F9234ECA02}"/>
              </a:ext>
            </a:extLst>
          </p:cNvPr>
          <p:cNvSpPr>
            <a:spLocks noGrp="1"/>
          </p:cNvSpPr>
          <p:nvPr>
            <p:ph type="dt" sz="half" idx="10"/>
          </p:nvPr>
        </p:nvSpPr>
        <p:spPr/>
        <p:txBody>
          <a:bodyPr/>
          <a:lstStyle/>
          <a:p>
            <a:fld id="{5D01E5C1-C632-4F1E-A120-F0235EC51FC1}" type="datetimeFigureOut">
              <a:rPr lang="en-US" smtClean="0"/>
              <a:t>6/19/2022</a:t>
            </a:fld>
            <a:endParaRPr lang="en-US" dirty="0"/>
          </a:p>
        </p:txBody>
      </p:sp>
      <p:sp>
        <p:nvSpPr>
          <p:cNvPr id="5" name="Footer Placeholder 4">
            <a:extLst>
              <a:ext uri="{FF2B5EF4-FFF2-40B4-BE49-F238E27FC236}">
                <a16:creationId xmlns:a16="http://schemas.microsoft.com/office/drawing/2014/main" id="{F40F624D-46F0-AFD6-5CB2-FB20EF1EBA9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965A8DF-5866-52E6-42E6-D19260F39F1F}"/>
              </a:ext>
            </a:extLst>
          </p:cNvPr>
          <p:cNvSpPr>
            <a:spLocks noGrp="1"/>
          </p:cNvSpPr>
          <p:nvPr>
            <p:ph type="sldNum" sz="quarter" idx="12"/>
          </p:nvPr>
        </p:nvSpPr>
        <p:spPr/>
        <p:txBody>
          <a:bodyPr/>
          <a:lstStyle/>
          <a:p>
            <a:fld id="{2DB69029-F81E-43D8-867A-1267264718E0}" type="slidenum">
              <a:rPr lang="en-US" smtClean="0"/>
              <a:t>‹#›</a:t>
            </a:fld>
            <a:endParaRPr lang="en-US" dirty="0"/>
          </a:p>
        </p:txBody>
      </p:sp>
    </p:spTree>
    <p:extLst>
      <p:ext uri="{BB962C8B-B14F-4D97-AF65-F5344CB8AC3E}">
        <p14:creationId xmlns:p14="http://schemas.microsoft.com/office/powerpoint/2010/main" val="2477120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DC4E1-D723-C7AA-8DB0-BB8AE2A0AB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A649FB-A768-6ABD-EEEF-D07F4014C2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410482-81D4-41CE-AEBC-07EF044BA2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F09E31-D32C-6E54-3249-772F4C7328E4}"/>
              </a:ext>
            </a:extLst>
          </p:cNvPr>
          <p:cNvSpPr>
            <a:spLocks noGrp="1"/>
          </p:cNvSpPr>
          <p:nvPr>
            <p:ph type="dt" sz="half" idx="10"/>
          </p:nvPr>
        </p:nvSpPr>
        <p:spPr/>
        <p:txBody>
          <a:bodyPr/>
          <a:lstStyle/>
          <a:p>
            <a:fld id="{5D01E5C1-C632-4F1E-A120-F0235EC51FC1}" type="datetimeFigureOut">
              <a:rPr lang="en-US" smtClean="0"/>
              <a:t>6/19/2022</a:t>
            </a:fld>
            <a:endParaRPr lang="en-US" dirty="0"/>
          </a:p>
        </p:txBody>
      </p:sp>
      <p:sp>
        <p:nvSpPr>
          <p:cNvPr id="6" name="Footer Placeholder 5">
            <a:extLst>
              <a:ext uri="{FF2B5EF4-FFF2-40B4-BE49-F238E27FC236}">
                <a16:creationId xmlns:a16="http://schemas.microsoft.com/office/drawing/2014/main" id="{0688F8F8-FBC7-7B11-06DD-4685FC4DBED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C0687D3-293D-BEFB-065C-E498AC526115}"/>
              </a:ext>
            </a:extLst>
          </p:cNvPr>
          <p:cNvSpPr>
            <a:spLocks noGrp="1"/>
          </p:cNvSpPr>
          <p:nvPr>
            <p:ph type="sldNum" sz="quarter" idx="12"/>
          </p:nvPr>
        </p:nvSpPr>
        <p:spPr/>
        <p:txBody>
          <a:bodyPr/>
          <a:lstStyle/>
          <a:p>
            <a:fld id="{2DB69029-F81E-43D8-867A-1267264718E0}" type="slidenum">
              <a:rPr lang="en-US" smtClean="0"/>
              <a:t>‹#›</a:t>
            </a:fld>
            <a:endParaRPr lang="en-US" dirty="0"/>
          </a:p>
        </p:txBody>
      </p:sp>
    </p:spTree>
    <p:extLst>
      <p:ext uri="{BB962C8B-B14F-4D97-AF65-F5344CB8AC3E}">
        <p14:creationId xmlns:p14="http://schemas.microsoft.com/office/powerpoint/2010/main" val="2314363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C8FD3-1970-DD4A-B741-9BE27A63AC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8440B1-111B-08A9-43E4-CE79DC8259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19FE89-07A9-0992-D35D-9DDD9FC759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A84346-37A6-3E13-A61E-A84A6E5E01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0CFD5A-5D6E-C123-652E-97CB7B76A9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4F64F9-3BB5-85F6-4719-8785FF3BCBD0}"/>
              </a:ext>
            </a:extLst>
          </p:cNvPr>
          <p:cNvSpPr>
            <a:spLocks noGrp="1"/>
          </p:cNvSpPr>
          <p:nvPr>
            <p:ph type="dt" sz="half" idx="10"/>
          </p:nvPr>
        </p:nvSpPr>
        <p:spPr/>
        <p:txBody>
          <a:bodyPr/>
          <a:lstStyle/>
          <a:p>
            <a:fld id="{5D01E5C1-C632-4F1E-A120-F0235EC51FC1}" type="datetimeFigureOut">
              <a:rPr lang="en-US" smtClean="0"/>
              <a:t>6/19/2022</a:t>
            </a:fld>
            <a:endParaRPr lang="en-US" dirty="0"/>
          </a:p>
        </p:txBody>
      </p:sp>
      <p:sp>
        <p:nvSpPr>
          <p:cNvPr id="8" name="Footer Placeholder 7">
            <a:extLst>
              <a:ext uri="{FF2B5EF4-FFF2-40B4-BE49-F238E27FC236}">
                <a16:creationId xmlns:a16="http://schemas.microsoft.com/office/drawing/2014/main" id="{8BA05D04-A42A-2006-4A9B-A5A843E7A9C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FCA1927-39CD-8266-D931-871A890A3B44}"/>
              </a:ext>
            </a:extLst>
          </p:cNvPr>
          <p:cNvSpPr>
            <a:spLocks noGrp="1"/>
          </p:cNvSpPr>
          <p:nvPr>
            <p:ph type="sldNum" sz="quarter" idx="12"/>
          </p:nvPr>
        </p:nvSpPr>
        <p:spPr/>
        <p:txBody>
          <a:bodyPr/>
          <a:lstStyle/>
          <a:p>
            <a:fld id="{2DB69029-F81E-43D8-867A-1267264718E0}" type="slidenum">
              <a:rPr lang="en-US" smtClean="0"/>
              <a:t>‹#›</a:t>
            </a:fld>
            <a:endParaRPr lang="en-US" dirty="0"/>
          </a:p>
        </p:txBody>
      </p:sp>
    </p:spTree>
    <p:extLst>
      <p:ext uri="{BB962C8B-B14F-4D97-AF65-F5344CB8AC3E}">
        <p14:creationId xmlns:p14="http://schemas.microsoft.com/office/powerpoint/2010/main" val="2179899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B09D-14E7-211E-331D-2ABFE6F64B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678383-BFC2-D67D-4670-8504421D4919}"/>
              </a:ext>
            </a:extLst>
          </p:cNvPr>
          <p:cNvSpPr>
            <a:spLocks noGrp="1"/>
          </p:cNvSpPr>
          <p:nvPr>
            <p:ph type="dt" sz="half" idx="10"/>
          </p:nvPr>
        </p:nvSpPr>
        <p:spPr/>
        <p:txBody>
          <a:bodyPr/>
          <a:lstStyle/>
          <a:p>
            <a:fld id="{5D01E5C1-C632-4F1E-A120-F0235EC51FC1}" type="datetimeFigureOut">
              <a:rPr lang="en-US" smtClean="0"/>
              <a:t>6/19/2022</a:t>
            </a:fld>
            <a:endParaRPr lang="en-US" dirty="0"/>
          </a:p>
        </p:txBody>
      </p:sp>
      <p:sp>
        <p:nvSpPr>
          <p:cNvPr id="4" name="Footer Placeholder 3">
            <a:extLst>
              <a:ext uri="{FF2B5EF4-FFF2-40B4-BE49-F238E27FC236}">
                <a16:creationId xmlns:a16="http://schemas.microsoft.com/office/drawing/2014/main" id="{8392C4C5-01FD-65AC-CF6C-1D52D6BA058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954EC5F-F370-1CE1-E14D-71062B388743}"/>
              </a:ext>
            </a:extLst>
          </p:cNvPr>
          <p:cNvSpPr>
            <a:spLocks noGrp="1"/>
          </p:cNvSpPr>
          <p:nvPr>
            <p:ph type="sldNum" sz="quarter" idx="12"/>
          </p:nvPr>
        </p:nvSpPr>
        <p:spPr/>
        <p:txBody>
          <a:bodyPr/>
          <a:lstStyle/>
          <a:p>
            <a:fld id="{2DB69029-F81E-43D8-867A-1267264718E0}" type="slidenum">
              <a:rPr lang="en-US" smtClean="0"/>
              <a:t>‹#›</a:t>
            </a:fld>
            <a:endParaRPr lang="en-US" dirty="0"/>
          </a:p>
        </p:txBody>
      </p:sp>
    </p:spTree>
    <p:extLst>
      <p:ext uri="{BB962C8B-B14F-4D97-AF65-F5344CB8AC3E}">
        <p14:creationId xmlns:p14="http://schemas.microsoft.com/office/powerpoint/2010/main" val="9502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E9F5EE-AFAC-FEE5-7972-1B1E3BD94E7C}"/>
              </a:ext>
            </a:extLst>
          </p:cNvPr>
          <p:cNvSpPr>
            <a:spLocks noGrp="1"/>
          </p:cNvSpPr>
          <p:nvPr>
            <p:ph type="dt" sz="half" idx="10"/>
          </p:nvPr>
        </p:nvSpPr>
        <p:spPr/>
        <p:txBody>
          <a:bodyPr/>
          <a:lstStyle/>
          <a:p>
            <a:fld id="{5D01E5C1-C632-4F1E-A120-F0235EC51FC1}" type="datetimeFigureOut">
              <a:rPr lang="en-US" smtClean="0"/>
              <a:t>6/19/2022</a:t>
            </a:fld>
            <a:endParaRPr lang="en-US" dirty="0"/>
          </a:p>
        </p:txBody>
      </p:sp>
      <p:sp>
        <p:nvSpPr>
          <p:cNvPr id="3" name="Footer Placeholder 2">
            <a:extLst>
              <a:ext uri="{FF2B5EF4-FFF2-40B4-BE49-F238E27FC236}">
                <a16:creationId xmlns:a16="http://schemas.microsoft.com/office/drawing/2014/main" id="{29E1EFB4-BDB4-F754-46DF-D8A9600E26D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BCB5076-1A60-7281-C71F-A0FE532D5C52}"/>
              </a:ext>
            </a:extLst>
          </p:cNvPr>
          <p:cNvSpPr>
            <a:spLocks noGrp="1"/>
          </p:cNvSpPr>
          <p:nvPr>
            <p:ph type="sldNum" sz="quarter" idx="12"/>
          </p:nvPr>
        </p:nvSpPr>
        <p:spPr/>
        <p:txBody>
          <a:bodyPr/>
          <a:lstStyle/>
          <a:p>
            <a:fld id="{2DB69029-F81E-43D8-867A-1267264718E0}" type="slidenum">
              <a:rPr lang="en-US" smtClean="0"/>
              <a:t>‹#›</a:t>
            </a:fld>
            <a:endParaRPr lang="en-US" dirty="0"/>
          </a:p>
        </p:txBody>
      </p:sp>
    </p:spTree>
    <p:extLst>
      <p:ext uri="{BB962C8B-B14F-4D97-AF65-F5344CB8AC3E}">
        <p14:creationId xmlns:p14="http://schemas.microsoft.com/office/powerpoint/2010/main" val="3138757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DA554-A1EB-A494-12AE-2C769C9523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A4AA94-EE69-1861-E94F-9A89E75843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0C85DF-2D22-2990-183E-7D52BDD9DE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B673BC-491C-7D5B-10E9-AFF819204EF9}"/>
              </a:ext>
            </a:extLst>
          </p:cNvPr>
          <p:cNvSpPr>
            <a:spLocks noGrp="1"/>
          </p:cNvSpPr>
          <p:nvPr>
            <p:ph type="dt" sz="half" idx="10"/>
          </p:nvPr>
        </p:nvSpPr>
        <p:spPr/>
        <p:txBody>
          <a:bodyPr/>
          <a:lstStyle/>
          <a:p>
            <a:fld id="{5D01E5C1-C632-4F1E-A120-F0235EC51FC1}" type="datetimeFigureOut">
              <a:rPr lang="en-US" smtClean="0"/>
              <a:t>6/19/2022</a:t>
            </a:fld>
            <a:endParaRPr lang="en-US" dirty="0"/>
          </a:p>
        </p:txBody>
      </p:sp>
      <p:sp>
        <p:nvSpPr>
          <p:cNvPr id="6" name="Footer Placeholder 5">
            <a:extLst>
              <a:ext uri="{FF2B5EF4-FFF2-40B4-BE49-F238E27FC236}">
                <a16:creationId xmlns:a16="http://schemas.microsoft.com/office/drawing/2014/main" id="{1E94ED37-EFC2-E3C1-2836-2B9A0A55D88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6AA9115-86C5-7EE2-1C3C-21E51D13F036}"/>
              </a:ext>
            </a:extLst>
          </p:cNvPr>
          <p:cNvSpPr>
            <a:spLocks noGrp="1"/>
          </p:cNvSpPr>
          <p:nvPr>
            <p:ph type="sldNum" sz="quarter" idx="12"/>
          </p:nvPr>
        </p:nvSpPr>
        <p:spPr/>
        <p:txBody>
          <a:bodyPr/>
          <a:lstStyle/>
          <a:p>
            <a:fld id="{2DB69029-F81E-43D8-867A-1267264718E0}" type="slidenum">
              <a:rPr lang="en-US" smtClean="0"/>
              <a:t>‹#›</a:t>
            </a:fld>
            <a:endParaRPr lang="en-US" dirty="0"/>
          </a:p>
        </p:txBody>
      </p:sp>
    </p:spTree>
    <p:extLst>
      <p:ext uri="{BB962C8B-B14F-4D97-AF65-F5344CB8AC3E}">
        <p14:creationId xmlns:p14="http://schemas.microsoft.com/office/powerpoint/2010/main" val="3688965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09C04-D177-7B35-D066-ADD53C1C00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3125E5-0E27-8750-D5CD-3208CF2CB5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2EA91DB-CD44-957F-C6B9-D16B27CBFD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74EBE2-8135-17A9-034F-A066980DFB2E}"/>
              </a:ext>
            </a:extLst>
          </p:cNvPr>
          <p:cNvSpPr>
            <a:spLocks noGrp="1"/>
          </p:cNvSpPr>
          <p:nvPr>
            <p:ph type="dt" sz="half" idx="10"/>
          </p:nvPr>
        </p:nvSpPr>
        <p:spPr/>
        <p:txBody>
          <a:bodyPr/>
          <a:lstStyle/>
          <a:p>
            <a:fld id="{5D01E5C1-C632-4F1E-A120-F0235EC51FC1}" type="datetimeFigureOut">
              <a:rPr lang="en-US" smtClean="0"/>
              <a:t>6/19/2022</a:t>
            </a:fld>
            <a:endParaRPr lang="en-US" dirty="0"/>
          </a:p>
        </p:txBody>
      </p:sp>
      <p:sp>
        <p:nvSpPr>
          <p:cNvPr id="6" name="Footer Placeholder 5">
            <a:extLst>
              <a:ext uri="{FF2B5EF4-FFF2-40B4-BE49-F238E27FC236}">
                <a16:creationId xmlns:a16="http://schemas.microsoft.com/office/drawing/2014/main" id="{DB6A12BF-6F49-4A4F-C28B-D34488AC6FB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83AF126-C2BE-DBC6-AFF1-B848E91BA655}"/>
              </a:ext>
            </a:extLst>
          </p:cNvPr>
          <p:cNvSpPr>
            <a:spLocks noGrp="1"/>
          </p:cNvSpPr>
          <p:nvPr>
            <p:ph type="sldNum" sz="quarter" idx="12"/>
          </p:nvPr>
        </p:nvSpPr>
        <p:spPr/>
        <p:txBody>
          <a:bodyPr/>
          <a:lstStyle/>
          <a:p>
            <a:fld id="{2DB69029-F81E-43D8-867A-1267264718E0}" type="slidenum">
              <a:rPr lang="en-US" smtClean="0"/>
              <a:t>‹#›</a:t>
            </a:fld>
            <a:endParaRPr lang="en-US" dirty="0"/>
          </a:p>
        </p:txBody>
      </p:sp>
    </p:spTree>
    <p:extLst>
      <p:ext uri="{BB962C8B-B14F-4D97-AF65-F5344CB8AC3E}">
        <p14:creationId xmlns:p14="http://schemas.microsoft.com/office/powerpoint/2010/main" val="1508046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A1CEA0-7A16-3F85-B8FF-CF11B1C082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980899-0EC4-53AE-4778-3EB5F7D1AE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AD3F94-BE71-757F-B7D3-CDA2260E8D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01E5C1-C632-4F1E-A120-F0235EC51FC1}" type="datetimeFigureOut">
              <a:rPr lang="en-US" smtClean="0"/>
              <a:t>6/19/2022</a:t>
            </a:fld>
            <a:endParaRPr lang="en-US" dirty="0"/>
          </a:p>
        </p:txBody>
      </p:sp>
      <p:sp>
        <p:nvSpPr>
          <p:cNvPr id="5" name="Footer Placeholder 4">
            <a:extLst>
              <a:ext uri="{FF2B5EF4-FFF2-40B4-BE49-F238E27FC236}">
                <a16:creationId xmlns:a16="http://schemas.microsoft.com/office/drawing/2014/main" id="{3653AFB2-7537-24F7-A3FA-6B61579017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D62D47B-26D3-AC01-BCE3-A33F4DD94D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B69029-F81E-43D8-867A-1267264718E0}" type="slidenum">
              <a:rPr lang="en-US" smtClean="0"/>
              <a:t>‹#›</a:t>
            </a:fld>
            <a:endParaRPr lang="en-US" dirty="0"/>
          </a:p>
        </p:txBody>
      </p:sp>
    </p:spTree>
    <p:extLst>
      <p:ext uri="{BB962C8B-B14F-4D97-AF65-F5344CB8AC3E}">
        <p14:creationId xmlns:p14="http://schemas.microsoft.com/office/powerpoint/2010/main" val="11554158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91" r:id="rId25"/>
    <p:sldLayoutId id="2147483692" r:id="rId26"/>
    <p:sldLayoutId id="2147483696" r:id="rId27"/>
    <p:sldLayoutId id="2147483698" r:id="rId28"/>
    <p:sldLayoutId id="2147483706"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2.jpeg"/><Relationship Id="rId4" Type="http://schemas.openxmlformats.org/officeDocument/2006/relationships/hyperlink" Target="https://www.wildapricot.com/articles/how-to-plan-an-even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7.jpeg"/><Relationship Id="rId5" Type="http://schemas.openxmlformats.org/officeDocument/2006/relationships/image" Target="../media/image2.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2.jpeg"/><Relationship Id="rId5" Type="http://schemas.openxmlformats.org/officeDocument/2006/relationships/image" Target="../media/image12.jpe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4A51360-AF3D-1279-D373-93E2B3B01EDC}"/>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l="3474" r="3474"/>
          <a:stretch>
            <a:fillRect/>
          </a:stretch>
        </p:blipFill>
        <p:spPr/>
      </p:pic>
      <p:sp>
        <p:nvSpPr>
          <p:cNvPr id="3" name="Rectangle 2">
            <a:extLst>
              <a:ext uri="{FF2B5EF4-FFF2-40B4-BE49-F238E27FC236}">
                <a16:creationId xmlns:a16="http://schemas.microsoft.com/office/drawing/2014/main" id="{01B033E2-2D95-964F-AC9E-F4C2CE019D9F}"/>
              </a:ext>
            </a:extLst>
          </p:cNvPr>
          <p:cNvSpPr/>
          <p:nvPr/>
        </p:nvSpPr>
        <p:spPr>
          <a:xfrm>
            <a:off x="0" y="0"/>
            <a:ext cx="12192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D078B19A-4EE4-448D-9CC3-5DDF459AF2B5}"/>
              </a:ext>
            </a:extLst>
          </p:cNvPr>
          <p:cNvGrpSpPr/>
          <p:nvPr/>
        </p:nvGrpSpPr>
        <p:grpSpPr>
          <a:xfrm>
            <a:off x="479041" y="1334977"/>
            <a:ext cx="10669960" cy="4188047"/>
            <a:chOff x="479041" y="1334976"/>
            <a:chExt cx="10669960" cy="4188047"/>
          </a:xfrm>
        </p:grpSpPr>
        <p:sp>
          <p:nvSpPr>
            <p:cNvPr id="57" name="Freeform 13">
              <a:extLst>
                <a:ext uri="{FF2B5EF4-FFF2-40B4-BE49-F238E27FC236}">
                  <a16:creationId xmlns:a16="http://schemas.microsoft.com/office/drawing/2014/main" id="{025D4478-CC9B-5454-2906-18506815B5B4}"/>
                </a:ext>
              </a:extLst>
            </p:cNvPr>
            <p:cNvSpPr>
              <a:spLocks/>
            </p:cNvSpPr>
            <p:nvPr/>
          </p:nvSpPr>
          <p:spPr bwMode="auto">
            <a:xfrm rot="10800000">
              <a:off x="479041" y="1334976"/>
              <a:ext cx="4506616" cy="4188047"/>
            </a:xfrm>
            <a:custGeom>
              <a:avLst/>
              <a:gdLst>
                <a:gd name="T0" fmla="*/ 0 w 253"/>
                <a:gd name="T1" fmla="*/ 114 h 234"/>
                <a:gd name="T2" fmla="*/ 212 w 253"/>
                <a:gd name="T3" fmla="*/ 206 h 234"/>
                <a:gd name="T4" fmla="*/ 212 w 253"/>
                <a:gd name="T5" fmla="*/ 23 h 234"/>
                <a:gd name="T6" fmla="*/ 0 w 253"/>
                <a:gd name="T7" fmla="*/ 114 h 234"/>
              </a:gdLst>
              <a:ahLst/>
              <a:cxnLst>
                <a:cxn ang="0">
                  <a:pos x="T0" y="T1"/>
                </a:cxn>
                <a:cxn ang="0">
                  <a:pos x="T2" y="T3"/>
                </a:cxn>
                <a:cxn ang="0">
                  <a:pos x="T4" y="T5"/>
                </a:cxn>
                <a:cxn ang="0">
                  <a:pos x="T6" y="T7"/>
                </a:cxn>
              </a:cxnLst>
              <a:rect l="0" t="0" r="r" b="b"/>
              <a:pathLst>
                <a:path w="253" h="234">
                  <a:moveTo>
                    <a:pt x="0" y="114"/>
                  </a:moveTo>
                  <a:cubicBezTo>
                    <a:pt x="0" y="167"/>
                    <a:pt x="167" y="234"/>
                    <a:pt x="212" y="206"/>
                  </a:cubicBezTo>
                  <a:cubicBezTo>
                    <a:pt x="250" y="181"/>
                    <a:pt x="253" y="42"/>
                    <a:pt x="212" y="23"/>
                  </a:cubicBezTo>
                  <a:cubicBezTo>
                    <a:pt x="164" y="0"/>
                    <a:pt x="0" y="61"/>
                    <a:pt x="0" y="114"/>
                  </a:cubicBezTo>
                  <a:close/>
                </a:path>
              </a:pathLst>
            </a:custGeom>
            <a:solidFill>
              <a:srgbClr val="E8AB4F"/>
            </a:solidFill>
            <a:ln>
              <a:noFill/>
            </a:ln>
          </p:spPr>
          <p:txBody>
            <a:bodyPr vert="horz" wrap="square" lIns="91440" tIns="45720" rIns="91440" bIns="45720" numCol="1" anchor="t" anchorCtr="0" compatLnSpc="1">
              <a:prstTxWarp prst="textNoShape">
                <a:avLst/>
              </a:prstTxWarp>
            </a:bodyPr>
            <a:lstStyle/>
            <a:p>
              <a:endParaRPr lang="en-ID" dirty="0">
                <a:latin typeface="Poppins Light" panose="02000000000000000000" pitchFamily="2" charset="0"/>
                <a:cs typeface="Poppins Light" panose="02000000000000000000" pitchFamily="2" charset="0"/>
              </a:endParaRPr>
            </a:p>
          </p:txBody>
        </p:sp>
        <p:sp>
          <p:nvSpPr>
            <p:cNvPr id="58" name="TextBox 57">
              <a:extLst>
                <a:ext uri="{FF2B5EF4-FFF2-40B4-BE49-F238E27FC236}">
                  <a16:creationId xmlns:a16="http://schemas.microsoft.com/office/drawing/2014/main" id="{9C3F95F8-CE48-9CF4-C4E5-171F7ECA014E}"/>
                </a:ext>
              </a:extLst>
            </p:cNvPr>
            <p:cNvSpPr txBox="1"/>
            <p:nvPr/>
          </p:nvSpPr>
          <p:spPr>
            <a:xfrm>
              <a:off x="675349" y="2295617"/>
              <a:ext cx="10473652" cy="769441"/>
            </a:xfrm>
            <a:prstGeom prst="rect">
              <a:avLst/>
            </a:prstGeom>
            <a:noFill/>
          </p:spPr>
          <p:txBody>
            <a:bodyPr wrap="square">
              <a:spAutoFit/>
            </a:bodyPr>
            <a:lstStyle/>
            <a:p>
              <a:r>
                <a:rPr lang="en-US" sz="4400" dirty="0">
                  <a:solidFill>
                    <a:schemeClr val="bg1"/>
                  </a:solidFill>
                  <a:latin typeface="Poppins SemiBold" panose="02000000000000000000" pitchFamily="2" charset="0"/>
                  <a:cs typeface="Poppins SemiBold" panose="02000000000000000000" pitchFamily="2" charset="0"/>
                </a:rPr>
                <a:t>Building Administrative Capacity</a:t>
              </a:r>
            </a:p>
          </p:txBody>
        </p:sp>
      </p:grpSp>
      <p:sp>
        <p:nvSpPr>
          <p:cNvPr id="61" name="TextBox 60">
            <a:extLst>
              <a:ext uri="{FF2B5EF4-FFF2-40B4-BE49-F238E27FC236}">
                <a16:creationId xmlns:a16="http://schemas.microsoft.com/office/drawing/2014/main" id="{8596003F-C865-A71F-0CBD-A982EB585AB0}"/>
              </a:ext>
            </a:extLst>
          </p:cNvPr>
          <p:cNvSpPr txBox="1"/>
          <p:nvPr/>
        </p:nvSpPr>
        <p:spPr>
          <a:xfrm>
            <a:off x="741308" y="5477241"/>
            <a:ext cx="6097384" cy="1083374"/>
          </a:xfrm>
          <a:prstGeom prst="rect">
            <a:avLst/>
          </a:prstGeom>
          <a:noFill/>
        </p:spPr>
        <p:txBody>
          <a:bodyPr wrap="square">
            <a:spAutoFit/>
          </a:bodyPr>
          <a:lstStyle/>
          <a:p>
            <a:pPr>
              <a:lnSpc>
                <a:spcPct val="110000"/>
              </a:lnSpc>
              <a:spcAft>
                <a:spcPts val="300"/>
              </a:spcAft>
            </a:pPr>
            <a:r>
              <a:rPr lang="en-US" dirty="0">
                <a:solidFill>
                  <a:schemeClr val="bg1"/>
                </a:solidFill>
                <a:latin typeface="Poppins Light" panose="02000000000000000000" pitchFamily="2" charset="0"/>
                <a:cs typeface="Poppins Light" panose="02000000000000000000" pitchFamily="2" charset="0"/>
              </a:rPr>
              <a:t>Victor Turner, Director</a:t>
            </a:r>
          </a:p>
          <a:p>
            <a:pPr>
              <a:lnSpc>
                <a:spcPct val="110000"/>
              </a:lnSpc>
              <a:spcAft>
                <a:spcPts val="300"/>
              </a:spcAft>
            </a:pPr>
            <a:r>
              <a:rPr lang="en-US" dirty="0">
                <a:solidFill>
                  <a:schemeClr val="bg1"/>
                </a:solidFill>
                <a:latin typeface="Poppins Light" panose="02000000000000000000" pitchFamily="2" charset="0"/>
                <a:cs typeface="Poppins Light" panose="02000000000000000000" pitchFamily="2" charset="0"/>
              </a:rPr>
              <a:t>Neighborhood Services Department</a:t>
            </a:r>
          </a:p>
          <a:p>
            <a:pPr>
              <a:lnSpc>
                <a:spcPct val="110000"/>
              </a:lnSpc>
              <a:spcAft>
                <a:spcPts val="300"/>
              </a:spcAft>
            </a:pPr>
            <a:r>
              <a:rPr lang="en-US" dirty="0">
                <a:solidFill>
                  <a:schemeClr val="bg1"/>
                </a:solidFill>
                <a:latin typeface="Poppins Light" panose="02000000000000000000" pitchFamily="2" charset="0"/>
                <a:cs typeface="Poppins Light" panose="02000000000000000000" pitchFamily="2" charset="0"/>
              </a:rPr>
              <a:t>City of Fort Worth, TX</a:t>
            </a:r>
            <a:r>
              <a:rPr lang="en-US" spc="600" dirty="0">
                <a:solidFill>
                  <a:schemeClr val="bg1"/>
                </a:solidFill>
                <a:latin typeface="Poppins Light" panose="02000000000000000000" pitchFamily="2" charset="0"/>
                <a:cs typeface="Poppins Light" panose="02000000000000000000" pitchFamily="2" charset="0"/>
              </a:rPr>
              <a:t>	  </a:t>
            </a:r>
          </a:p>
        </p:txBody>
      </p:sp>
      <p:pic>
        <p:nvPicPr>
          <p:cNvPr id="8" name="Picture 7" descr="A picture containing logo&#10;&#10;Description automatically generated">
            <a:extLst>
              <a:ext uri="{FF2B5EF4-FFF2-40B4-BE49-F238E27FC236}">
                <a16:creationId xmlns:a16="http://schemas.microsoft.com/office/drawing/2014/main" id="{35F8C49A-0ECB-4E58-AF33-FB7949352F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7661" y="288799"/>
            <a:ext cx="1463232" cy="1441532"/>
          </a:xfrm>
          <a:prstGeom prst="rect">
            <a:avLst/>
          </a:prstGeom>
        </p:spPr>
      </p:pic>
      <p:sp>
        <p:nvSpPr>
          <p:cNvPr id="9" name="Subtitle 7">
            <a:extLst>
              <a:ext uri="{FF2B5EF4-FFF2-40B4-BE49-F238E27FC236}">
                <a16:creationId xmlns:a16="http://schemas.microsoft.com/office/drawing/2014/main" id="{AA9A7C77-D790-492E-A940-ED2F2BA583FA}"/>
              </a:ext>
            </a:extLst>
          </p:cNvPr>
          <p:cNvSpPr txBox="1">
            <a:spLocks/>
          </p:cNvSpPr>
          <p:nvPr/>
        </p:nvSpPr>
        <p:spPr>
          <a:xfrm>
            <a:off x="1507067" y="3254093"/>
            <a:ext cx="7766936" cy="1893639"/>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ts val="1000"/>
              </a:spcBef>
              <a:spcAft>
                <a:spcPts val="0"/>
              </a:spcAft>
              <a:buClr>
                <a:srgbClr val="5FCBEF"/>
              </a:buClr>
              <a:buSzPct val="80000"/>
              <a:buFont typeface="Wingdings 3" charset="2"/>
              <a:buNone/>
              <a:tabLst/>
              <a:defRPr/>
            </a:pPr>
            <a:r>
              <a:rPr kumimoji="0" lang="en-US" sz="3200" b="1" i="0" u="none" strike="noStrike" kern="1200" cap="none" spc="0" normalizeH="0" baseline="0" noProof="0" dirty="0">
                <a:ln>
                  <a:noFill/>
                </a:ln>
                <a:solidFill>
                  <a:schemeClr val="bg1"/>
                </a:solidFill>
                <a:effectLst/>
                <a:uLnTx/>
                <a:uFillTx/>
                <a:latin typeface="Trebuchet MS" panose="020B0603020202020204"/>
                <a:ea typeface="+mn-ea"/>
                <a:cs typeface="+mn-cs"/>
              </a:rPr>
              <a:t>NCDA Annual Conference</a:t>
            </a:r>
          </a:p>
          <a:p>
            <a:pPr marL="0" marR="0" lvl="0" indent="0" algn="ctr" defTabSz="457200" rtl="0" eaLnBrk="1" fontAlgn="auto" latinLnBrk="0" hangingPunct="1">
              <a:lnSpc>
                <a:spcPct val="100000"/>
              </a:lnSpc>
              <a:spcBef>
                <a:spcPts val="1000"/>
              </a:spcBef>
              <a:spcAft>
                <a:spcPts val="0"/>
              </a:spcAft>
              <a:buClr>
                <a:srgbClr val="5FCBEF"/>
              </a:buClr>
              <a:buSzPct val="80000"/>
              <a:buFont typeface="Wingdings 3" charset="2"/>
              <a:buNone/>
              <a:tabLst/>
              <a:defRPr/>
            </a:pPr>
            <a:r>
              <a:rPr kumimoji="0" lang="en-US" sz="3200" b="1" i="0" u="none" strike="noStrike" kern="1200" cap="none" spc="0" normalizeH="0" baseline="0" noProof="0" dirty="0">
                <a:ln>
                  <a:noFill/>
                </a:ln>
                <a:solidFill>
                  <a:schemeClr val="bg1"/>
                </a:solidFill>
                <a:effectLst/>
                <a:uLnTx/>
                <a:uFillTx/>
                <a:latin typeface="Trebuchet MS" panose="020B0603020202020204"/>
                <a:ea typeface="+mn-ea"/>
                <a:cs typeface="+mn-cs"/>
              </a:rPr>
              <a:t>June 22-24, 2022</a:t>
            </a:r>
          </a:p>
        </p:txBody>
      </p:sp>
    </p:spTree>
    <p:extLst>
      <p:ext uri="{BB962C8B-B14F-4D97-AF65-F5344CB8AC3E}">
        <p14:creationId xmlns:p14="http://schemas.microsoft.com/office/powerpoint/2010/main" val="1140073239"/>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3032E30C-41BF-F806-5951-B3EF72AD359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6056" r="16056"/>
          <a:stretch/>
        </p:blipFill>
        <p:spPr>
          <a:xfrm>
            <a:off x="980686" y="1202028"/>
            <a:ext cx="4453944" cy="4453944"/>
          </a:xfrm>
        </p:spPr>
      </p:pic>
      <p:grpSp>
        <p:nvGrpSpPr>
          <p:cNvPr id="11" name="Group 10">
            <a:extLst>
              <a:ext uri="{FF2B5EF4-FFF2-40B4-BE49-F238E27FC236}">
                <a16:creationId xmlns:a16="http://schemas.microsoft.com/office/drawing/2014/main" id="{2CE354CA-0219-3994-30A7-D061254CA4AC}"/>
              </a:ext>
            </a:extLst>
          </p:cNvPr>
          <p:cNvGrpSpPr/>
          <p:nvPr/>
        </p:nvGrpSpPr>
        <p:grpSpPr>
          <a:xfrm>
            <a:off x="3207658" y="932902"/>
            <a:ext cx="2693806" cy="4992196"/>
            <a:chOff x="3854855" y="932902"/>
            <a:chExt cx="2693806" cy="4992196"/>
          </a:xfrm>
        </p:grpSpPr>
        <p:sp>
          <p:nvSpPr>
            <p:cNvPr id="12" name="Oval 24">
              <a:extLst>
                <a:ext uri="{FF2B5EF4-FFF2-40B4-BE49-F238E27FC236}">
                  <a16:creationId xmlns:a16="http://schemas.microsoft.com/office/drawing/2014/main" id="{B4A32208-FB60-E2A0-B6BB-E3CBE592A9F9}"/>
                </a:ext>
              </a:extLst>
            </p:cNvPr>
            <p:cNvSpPr/>
            <p:nvPr/>
          </p:nvSpPr>
          <p:spPr>
            <a:xfrm rot="5400000">
              <a:off x="2606806" y="2180951"/>
              <a:ext cx="4992196" cy="2496098"/>
            </a:xfrm>
            <a:custGeom>
              <a:avLst/>
              <a:gdLst>
                <a:gd name="connsiteX0" fmla="*/ 0 w 5334000"/>
                <a:gd name="connsiteY0" fmla="*/ 2667000 h 5334000"/>
                <a:gd name="connsiteX1" fmla="*/ 2667000 w 5334000"/>
                <a:gd name="connsiteY1" fmla="*/ 0 h 5334000"/>
                <a:gd name="connsiteX2" fmla="*/ 5334000 w 5334000"/>
                <a:gd name="connsiteY2" fmla="*/ 2667000 h 5334000"/>
                <a:gd name="connsiteX3" fmla="*/ 2667000 w 5334000"/>
                <a:gd name="connsiteY3" fmla="*/ 5334000 h 5334000"/>
                <a:gd name="connsiteX4" fmla="*/ 0 w 5334000"/>
                <a:gd name="connsiteY4" fmla="*/ 2667000 h 5334000"/>
                <a:gd name="connsiteX0" fmla="*/ 0 w 5334000"/>
                <a:gd name="connsiteY0" fmla="*/ 2667000 h 5425440"/>
                <a:gd name="connsiteX1" fmla="*/ 2667000 w 5334000"/>
                <a:gd name="connsiteY1" fmla="*/ 0 h 5425440"/>
                <a:gd name="connsiteX2" fmla="*/ 5334000 w 5334000"/>
                <a:gd name="connsiteY2" fmla="*/ 2667000 h 5425440"/>
                <a:gd name="connsiteX3" fmla="*/ 2758440 w 5334000"/>
                <a:gd name="connsiteY3" fmla="*/ 5425440 h 5425440"/>
                <a:gd name="connsiteX0" fmla="*/ 0 w 5334000"/>
                <a:gd name="connsiteY0" fmla="*/ 2667000 h 2667000"/>
                <a:gd name="connsiteX1" fmla="*/ 2667000 w 5334000"/>
                <a:gd name="connsiteY1" fmla="*/ 0 h 2667000"/>
                <a:gd name="connsiteX2" fmla="*/ 5334000 w 5334000"/>
                <a:gd name="connsiteY2" fmla="*/ 2667000 h 2667000"/>
              </a:gdLst>
              <a:ahLst/>
              <a:cxnLst>
                <a:cxn ang="0">
                  <a:pos x="connsiteX0" y="connsiteY0"/>
                </a:cxn>
                <a:cxn ang="0">
                  <a:pos x="connsiteX1" y="connsiteY1"/>
                </a:cxn>
                <a:cxn ang="0">
                  <a:pos x="connsiteX2" y="connsiteY2"/>
                </a:cxn>
              </a:cxnLst>
              <a:rect l="l" t="t" r="r" b="b"/>
              <a:pathLst>
                <a:path w="5334000" h="2667000">
                  <a:moveTo>
                    <a:pt x="0" y="2667000"/>
                  </a:moveTo>
                  <a:cubicBezTo>
                    <a:pt x="0" y="1194057"/>
                    <a:pt x="1194057" y="0"/>
                    <a:pt x="2667000" y="0"/>
                  </a:cubicBezTo>
                  <a:cubicBezTo>
                    <a:pt x="4139943" y="0"/>
                    <a:pt x="5334000" y="1194057"/>
                    <a:pt x="5334000" y="2667000"/>
                  </a:cubicBezTo>
                </a:path>
              </a:pathLst>
            </a:custGeom>
            <a:noFill/>
            <a:ln w="28575">
              <a:solidFill>
                <a:srgbClr val="1C2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26273D58-C711-C0E5-B730-13525BFFCBE6}"/>
                </a:ext>
              </a:extLst>
            </p:cNvPr>
            <p:cNvGrpSpPr/>
            <p:nvPr/>
          </p:nvGrpSpPr>
          <p:grpSpPr>
            <a:xfrm>
              <a:off x="6184897" y="3247118"/>
              <a:ext cx="363764" cy="363764"/>
              <a:chOff x="8441868" y="3163428"/>
              <a:chExt cx="363764" cy="363764"/>
            </a:xfrm>
          </p:grpSpPr>
          <p:sp>
            <p:nvSpPr>
              <p:cNvPr id="14" name="Oval 13">
                <a:extLst>
                  <a:ext uri="{FF2B5EF4-FFF2-40B4-BE49-F238E27FC236}">
                    <a16:creationId xmlns:a16="http://schemas.microsoft.com/office/drawing/2014/main" id="{BFA7F3F0-6651-D89B-231D-8A62E9B98A6B}"/>
                  </a:ext>
                </a:extLst>
              </p:cNvPr>
              <p:cNvSpPr/>
              <p:nvPr/>
            </p:nvSpPr>
            <p:spPr>
              <a:xfrm>
                <a:off x="8441868" y="3163428"/>
                <a:ext cx="363764" cy="363764"/>
              </a:xfrm>
              <a:prstGeom prst="ellipse">
                <a:avLst/>
              </a:prstGeom>
              <a:solidFill>
                <a:schemeClr val="bg1"/>
              </a:solidFill>
              <a:ln>
                <a:noFill/>
              </a:ln>
              <a:effectLst>
                <a:outerShdw blurRad="317500" algn="c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Light" panose="02000000000000000000" pitchFamily="2" charset="0"/>
                  <a:cs typeface="Poppins Light" panose="02000000000000000000" pitchFamily="2" charset="0"/>
                </a:endParaRPr>
              </a:p>
            </p:txBody>
          </p:sp>
          <p:sp>
            <p:nvSpPr>
              <p:cNvPr id="15" name="Isosceles Triangle 14">
                <a:extLst>
                  <a:ext uri="{FF2B5EF4-FFF2-40B4-BE49-F238E27FC236}">
                    <a16:creationId xmlns:a16="http://schemas.microsoft.com/office/drawing/2014/main" id="{2332CA5F-511E-B990-0EE3-D64F1C330F47}"/>
                  </a:ext>
                </a:extLst>
              </p:cNvPr>
              <p:cNvSpPr/>
              <p:nvPr/>
            </p:nvSpPr>
            <p:spPr>
              <a:xfrm rot="5400000">
                <a:off x="8567978" y="3284626"/>
                <a:ext cx="140787" cy="121368"/>
              </a:xfrm>
              <a:prstGeom prst="triangle">
                <a:avLst/>
              </a:prstGeom>
              <a:solidFill>
                <a:srgbClr val="E8A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SemiBold" panose="02000000000000000000" pitchFamily="2" charset="0"/>
                  <a:cs typeface="Poppins SemiBold" panose="02000000000000000000" pitchFamily="2" charset="0"/>
                </a:endParaRPr>
              </a:p>
            </p:txBody>
          </p:sp>
        </p:grpSp>
      </p:grpSp>
      <p:grpSp>
        <p:nvGrpSpPr>
          <p:cNvPr id="23" name="Group 22">
            <a:extLst>
              <a:ext uri="{FF2B5EF4-FFF2-40B4-BE49-F238E27FC236}">
                <a16:creationId xmlns:a16="http://schemas.microsoft.com/office/drawing/2014/main" id="{317F37AD-104D-9D6D-FCF7-67FE4DCB82B6}"/>
              </a:ext>
            </a:extLst>
          </p:cNvPr>
          <p:cNvGrpSpPr/>
          <p:nvPr/>
        </p:nvGrpSpPr>
        <p:grpSpPr>
          <a:xfrm>
            <a:off x="6290538" y="2515206"/>
            <a:ext cx="6003062" cy="1919922"/>
            <a:chOff x="6290538" y="3075056"/>
            <a:chExt cx="3746091" cy="1919922"/>
          </a:xfrm>
        </p:grpSpPr>
        <p:sp>
          <p:nvSpPr>
            <p:cNvPr id="16" name="Kotak Teks 3">
              <a:extLst>
                <a:ext uri="{FF2B5EF4-FFF2-40B4-BE49-F238E27FC236}">
                  <a16:creationId xmlns:a16="http://schemas.microsoft.com/office/drawing/2014/main" id="{725DDD16-5409-C167-968E-2A5A3A5A4DF5}"/>
                </a:ext>
              </a:extLst>
            </p:cNvPr>
            <p:cNvSpPr txBox="1"/>
            <p:nvPr/>
          </p:nvSpPr>
          <p:spPr>
            <a:xfrm>
              <a:off x="6290538" y="3075056"/>
              <a:ext cx="3682690" cy="584775"/>
            </a:xfrm>
            <a:prstGeom prst="rect">
              <a:avLst/>
            </a:prstGeom>
            <a:noFill/>
          </p:spPr>
          <p:txBody>
            <a:bodyPr wrap="square" rtlCol="0">
              <a:spAutoFit/>
            </a:bodyPr>
            <a:lstStyle/>
            <a:p>
              <a:r>
                <a:rPr lang="en-US" sz="3200" dirty="0">
                  <a:solidFill>
                    <a:srgbClr val="1C2647"/>
                  </a:solidFill>
                  <a:latin typeface="Poppins SemiBold" panose="02000000000000000000" pitchFamily="2" charset="0"/>
                  <a:ea typeface="Roboto" panose="02000000000000000000" pitchFamily="2" charset="0"/>
                  <a:cs typeface="Poppins SemiBold" panose="02000000000000000000" pitchFamily="2" charset="0"/>
                </a:rPr>
                <a:t>Building Capacity:</a:t>
              </a:r>
              <a:endParaRPr lang="en-US" sz="4800" dirty="0">
                <a:solidFill>
                  <a:srgbClr val="1C2647"/>
                </a:solidFill>
                <a:latin typeface="Poppins SemiBold" panose="02000000000000000000" pitchFamily="2" charset="0"/>
                <a:ea typeface="Roboto" panose="02000000000000000000" pitchFamily="2" charset="0"/>
                <a:cs typeface="Poppins SemiBold" panose="02000000000000000000" pitchFamily="2" charset="0"/>
              </a:endParaRPr>
            </a:p>
          </p:txBody>
        </p:sp>
        <p:grpSp>
          <p:nvGrpSpPr>
            <p:cNvPr id="17" name="Group 16">
              <a:extLst>
                <a:ext uri="{FF2B5EF4-FFF2-40B4-BE49-F238E27FC236}">
                  <a16:creationId xmlns:a16="http://schemas.microsoft.com/office/drawing/2014/main" id="{5664EF5B-1EE3-A8C3-A173-7955980F07D0}"/>
                </a:ext>
              </a:extLst>
            </p:cNvPr>
            <p:cNvGrpSpPr/>
            <p:nvPr/>
          </p:nvGrpSpPr>
          <p:grpSpPr>
            <a:xfrm>
              <a:off x="6456530" y="3906053"/>
              <a:ext cx="603250" cy="0"/>
              <a:chOff x="7150100" y="3662052"/>
              <a:chExt cx="603250" cy="0"/>
            </a:xfrm>
          </p:grpSpPr>
          <p:cxnSp>
            <p:nvCxnSpPr>
              <p:cNvPr id="18" name="Straight Connector 17">
                <a:extLst>
                  <a:ext uri="{FF2B5EF4-FFF2-40B4-BE49-F238E27FC236}">
                    <a16:creationId xmlns:a16="http://schemas.microsoft.com/office/drawing/2014/main" id="{A0EB6960-CBD9-5199-B731-572B57E1FDAF}"/>
                  </a:ext>
                </a:extLst>
              </p:cNvPr>
              <p:cNvCxnSpPr>
                <a:cxnSpLocks/>
              </p:cNvCxnSpPr>
              <p:nvPr/>
            </p:nvCxnSpPr>
            <p:spPr>
              <a:xfrm>
                <a:off x="7150100" y="3662052"/>
                <a:ext cx="336550" cy="0"/>
              </a:xfrm>
              <a:prstGeom prst="line">
                <a:avLst/>
              </a:prstGeom>
              <a:ln w="63500" cap="rnd">
                <a:solidFill>
                  <a:srgbClr val="E8AB4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C914580-1C1B-EF9D-BED4-479BB8C23FE3}"/>
                  </a:ext>
                </a:extLst>
              </p:cNvPr>
              <p:cNvCxnSpPr>
                <a:cxnSpLocks/>
              </p:cNvCxnSpPr>
              <p:nvPr/>
            </p:nvCxnSpPr>
            <p:spPr>
              <a:xfrm>
                <a:off x="7620000" y="3662052"/>
                <a:ext cx="0" cy="0"/>
              </a:xfrm>
              <a:prstGeom prst="line">
                <a:avLst/>
              </a:prstGeom>
              <a:ln w="63500" cap="rnd">
                <a:solidFill>
                  <a:srgbClr val="E8AB4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ADD66C0-2CC7-D047-87C4-8C73E7407327}"/>
                  </a:ext>
                </a:extLst>
              </p:cNvPr>
              <p:cNvCxnSpPr>
                <a:cxnSpLocks/>
              </p:cNvCxnSpPr>
              <p:nvPr/>
            </p:nvCxnSpPr>
            <p:spPr>
              <a:xfrm>
                <a:off x="7753350" y="3662052"/>
                <a:ext cx="0" cy="0"/>
              </a:xfrm>
              <a:prstGeom prst="line">
                <a:avLst/>
              </a:prstGeom>
              <a:ln w="63500" cap="rnd">
                <a:solidFill>
                  <a:srgbClr val="E8AB4F"/>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4F55C1EB-0A55-6551-67B0-9677075580D7}"/>
                </a:ext>
              </a:extLst>
            </p:cNvPr>
            <p:cNvSpPr txBox="1"/>
            <p:nvPr/>
          </p:nvSpPr>
          <p:spPr>
            <a:xfrm>
              <a:off x="6290538" y="4071648"/>
              <a:ext cx="3746091" cy="923330"/>
            </a:xfrm>
            <a:prstGeom prst="rect">
              <a:avLst/>
            </a:prstGeom>
            <a:noFill/>
          </p:spPr>
          <p:txBody>
            <a:bodyPr wrap="square">
              <a:spAutoFit/>
            </a:bodyPr>
            <a:lstStyle/>
            <a:p>
              <a:r>
                <a:rPr lang="en-US" sz="5400" dirty="0"/>
                <a:t>Succession Planning</a:t>
              </a:r>
              <a:endParaRPr lang="en-US" sz="2400" dirty="0">
                <a:latin typeface="Poppins Light" panose="02000000000000000000" pitchFamily="2" charset="0"/>
                <a:cs typeface="Poppins Light" panose="02000000000000000000" pitchFamily="2" charset="0"/>
              </a:endParaRPr>
            </a:p>
          </p:txBody>
        </p:sp>
      </p:grpSp>
      <p:sp>
        <p:nvSpPr>
          <p:cNvPr id="24" name="Text Placeholder 2">
            <a:extLst>
              <a:ext uri="{FF2B5EF4-FFF2-40B4-BE49-F238E27FC236}">
                <a16:creationId xmlns:a16="http://schemas.microsoft.com/office/drawing/2014/main" id="{71B4AB68-E82B-0582-4DF0-9364F767CF50}"/>
              </a:ext>
            </a:extLst>
          </p:cNvPr>
          <p:cNvSpPr txBox="1">
            <a:spLocks/>
          </p:cNvSpPr>
          <p:nvPr/>
        </p:nvSpPr>
        <p:spPr>
          <a:xfrm>
            <a:off x="11570670" y="6492819"/>
            <a:ext cx="302513" cy="184666"/>
          </a:xfrm>
          <a:prstGeom prst="rect">
            <a:avLst/>
          </a:prstGeom>
        </p:spPr>
        <p:txBody>
          <a:bodyPr wrap="square" lIns="0" tIns="0" rIns="0" bIns="0">
            <a:spAutoFit/>
          </a:bodyPr>
          <a:lstStyle>
            <a:lvl1pPr marL="0" indent="0" algn="ctr" defTabSz="1828800" rtl="0" eaLnBrk="1" latinLnBrk="0" hangingPunct="1">
              <a:lnSpc>
                <a:spcPct val="100000"/>
              </a:lnSpc>
              <a:spcBef>
                <a:spcPts val="2000"/>
              </a:spcBef>
              <a:buFontTx/>
              <a:buNone/>
              <a:defRPr sz="280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914400" indent="0" algn="ctr" defTabSz="1828800" rtl="0" eaLnBrk="1" latinLnBrk="0" hangingPunct="1">
              <a:lnSpc>
                <a:spcPct val="100000"/>
              </a:lnSpc>
              <a:spcBef>
                <a:spcPts val="1000"/>
              </a:spcBef>
              <a:buFontTx/>
              <a:buNone/>
              <a:defRPr sz="2600" kern="1200">
                <a:solidFill>
                  <a:schemeClr val="tx1"/>
                </a:solidFill>
                <a:latin typeface="Roboto" panose="02000000000000000000" pitchFamily="2" charset="0"/>
                <a:ea typeface="Roboto" panose="02000000000000000000" pitchFamily="2" charset="0"/>
                <a:cs typeface="+mn-cs"/>
              </a:defRPr>
            </a:lvl2pPr>
            <a:lvl3pPr marL="1828800" indent="0" algn="ctr" defTabSz="1828800" rtl="0" eaLnBrk="1" latinLnBrk="0" hangingPunct="1">
              <a:lnSpc>
                <a:spcPct val="100000"/>
              </a:lnSpc>
              <a:spcBef>
                <a:spcPts val="1000"/>
              </a:spcBef>
              <a:buFontTx/>
              <a:buNone/>
              <a:defRPr sz="2600" kern="1200">
                <a:solidFill>
                  <a:schemeClr val="tx1"/>
                </a:solidFill>
                <a:latin typeface="Roboto" panose="02000000000000000000" pitchFamily="2" charset="0"/>
                <a:ea typeface="Roboto" panose="02000000000000000000" pitchFamily="2" charset="0"/>
                <a:cs typeface="+mn-cs"/>
              </a:defRPr>
            </a:lvl3pPr>
            <a:lvl4pPr marL="2743200" indent="0" algn="ctr" defTabSz="1828800" rtl="0" eaLnBrk="1" latinLnBrk="0" hangingPunct="1">
              <a:lnSpc>
                <a:spcPct val="100000"/>
              </a:lnSpc>
              <a:spcBef>
                <a:spcPts val="1000"/>
              </a:spcBef>
              <a:buFontTx/>
              <a:buNone/>
              <a:defRPr sz="2600" kern="1200">
                <a:solidFill>
                  <a:schemeClr val="tx1"/>
                </a:solidFill>
                <a:latin typeface="Roboto" panose="02000000000000000000" pitchFamily="2" charset="0"/>
                <a:ea typeface="Roboto" panose="02000000000000000000" pitchFamily="2" charset="0"/>
                <a:cs typeface="+mn-cs"/>
              </a:defRPr>
            </a:lvl4pPr>
            <a:lvl5pPr marL="3657600" indent="0" algn="ctr" defTabSz="1828800" rtl="0" eaLnBrk="1" latinLnBrk="0" hangingPunct="1">
              <a:lnSpc>
                <a:spcPct val="100000"/>
              </a:lnSpc>
              <a:spcBef>
                <a:spcPts val="1000"/>
              </a:spcBef>
              <a:buFontTx/>
              <a:buNone/>
              <a:defRPr sz="2600" kern="1200">
                <a:solidFill>
                  <a:schemeClr val="tx1"/>
                </a:solidFill>
                <a:latin typeface="Roboto" panose="02000000000000000000" pitchFamily="2" charset="0"/>
                <a:ea typeface="Roboto" panose="02000000000000000000" pitchFamily="2" charset="0"/>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fld id="{34E0B5DC-EFBE-485A-89FB-4CC9A5902232}" type="slidenum">
              <a:rPr lang="en-US" sz="1200" b="1" smtClean="0">
                <a:solidFill>
                  <a:srgbClr val="1C2647"/>
                </a:solidFill>
                <a:latin typeface="Montserrat" panose="00000500000000000000" pitchFamily="50" charset="0"/>
                <a:ea typeface="Open Sans" panose="020B0606030504020204" pitchFamily="34" charset="0"/>
                <a:cs typeface="Open Sans" panose="020B0606030504020204" pitchFamily="34" charset="0"/>
              </a:rPr>
              <a:pPr/>
              <a:t>10</a:t>
            </a:fld>
            <a:endParaRPr lang="en-US" sz="1200" b="1" dirty="0">
              <a:solidFill>
                <a:srgbClr val="1C2647"/>
              </a:solidFill>
              <a:latin typeface="Montserrat" panose="00000500000000000000" pitchFamily="50" charset="0"/>
              <a:ea typeface="Open Sans" panose="020B0606030504020204" pitchFamily="34" charset="0"/>
              <a:cs typeface="Open Sans" panose="020B0606030504020204" pitchFamily="34" charset="0"/>
            </a:endParaRPr>
          </a:p>
        </p:txBody>
      </p:sp>
      <p:sp>
        <p:nvSpPr>
          <p:cNvPr id="25" name="Freeform 11">
            <a:hlinkClick r:id="" action="ppaction://hlinkshowjump?jump=nextslide"/>
            <a:extLst>
              <a:ext uri="{FF2B5EF4-FFF2-40B4-BE49-F238E27FC236}">
                <a16:creationId xmlns:a16="http://schemas.microsoft.com/office/drawing/2014/main" id="{1C135826-EBDA-547A-8A72-6FFE32C2E835}"/>
              </a:ext>
            </a:extLst>
          </p:cNvPr>
          <p:cNvSpPr>
            <a:spLocks/>
          </p:cNvSpPr>
          <p:nvPr/>
        </p:nvSpPr>
        <p:spPr bwMode="auto">
          <a:xfrm>
            <a:off x="11878443" y="6530034"/>
            <a:ext cx="62649" cy="110235"/>
          </a:xfrm>
          <a:custGeom>
            <a:avLst/>
            <a:gdLst>
              <a:gd name="T0" fmla="*/ 1078 w 1147"/>
              <a:gd name="T1" fmla="*/ 883 h 2018"/>
              <a:gd name="T2" fmla="*/ 397 w 1147"/>
              <a:gd name="T3" fmla="*/ 98 h 2018"/>
              <a:gd name="T4" fmla="*/ 98 w 1147"/>
              <a:gd name="T5" fmla="*/ 77 h 2018"/>
              <a:gd name="T6" fmla="*/ 77 w 1147"/>
              <a:gd name="T7" fmla="*/ 376 h 2018"/>
              <a:gd name="T8" fmla="*/ 637 w 1147"/>
              <a:gd name="T9" fmla="*/ 1022 h 2018"/>
              <a:gd name="T10" fmla="*/ 77 w 1147"/>
              <a:gd name="T11" fmla="*/ 1667 h 2018"/>
              <a:gd name="T12" fmla="*/ 98 w 1147"/>
              <a:gd name="T13" fmla="*/ 1967 h 2018"/>
              <a:gd name="T14" fmla="*/ 237 w 1147"/>
              <a:gd name="T15" fmla="*/ 2018 h 2018"/>
              <a:gd name="T16" fmla="*/ 398 w 1147"/>
              <a:gd name="T17" fmla="*/ 1945 h 2018"/>
              <a:gd name="T18" fmla="*/ 1078 w 1147"/>
              <a:gd name="T19" fmla="*/ 1161 h 2018"/>
              <a:gd name="T20" fmla="*/ 1078 w 1147"/>
              <a:gd name="T21" fmla="*/ 883 h 2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7" h="2018">
                <a:moveTo>
                  <a:pt x="1078" y="883"/>
                </a:moveTo>
                <a:cubicBezTo>
                  <a:pt x="397" y="98"/>
                  <a:pt x="397" y="98"/>
                  <a:pt x="397" y="98"/>
                </a:cubicBezTo>
                <a:cubicBezTo>
                  <a:pt x="320" y="9"/>
                  <a:pt x="186" y="0"/>
                  <a:pt x="98" y="77"/>
                </a:cubicBezTo>
                <a:cubicBezTo>
                  <a:pt x="9" y="154"/>
                  <a:pt x="0" y="288"/>
                  <a:pt x="77" y="376"/>
                </a:cubicBezTo>
                <a:cubicBezTo>
                  <a:pt x="637" y="1022"/>
                  <a:pt x="637" y="1022"/>
                  <a:pt x="637" y="1022"/>
                </a:cubicBezTo>
                <a:cubicBezTo>
                  <a:pt x="77" y="1667"/>
                  <a:pt x="77" y="1667"/>
                  <a:pt x="77" y="1667"/>
                </a:cubicBezTo>
                <a:cubicBezTo>
                  <a:pt x="0" y="1756"/>
                  <a:pt x="10" y="1890"/>
                  <a:pt x="98" y="1967"/>
                </a:cubicBezTo>
                <a:cubicBezTo>
                  <a:pt x="138" y="2001"/>
                  <a:pt x="188" y="2018"/>
                  <a:pt x="237" y="2018"/>
                </a:cubicBezTo>
                <a:cubicBezTo>
                  <a:pt x="297" y="2018"/>
                  <a:pt x="356" y="1994"/>
                  <a:pt x="398" y="1945"/>
                </a:cubicBezTo>
                <a:cubicBezTo>
                  <a:pt x="1078" y="1161"/>
                  <a:pt x="1078" y="1161"/>
                  <a:pt x="1078" y="1161"/>
                </a:cubicBezTo>
                <a:cubicBezTo>
                  <a:pt x="1147" y="1081"/>
                  <a:pt x="1147" y="963"/>
                  <a:pt x="1078" y="883"/>
                </a:cubicBezTo>
                <a:close/>
              </a:path>
            </a:pathLst>
          </a:custGeom>
          <a:solidFill>
            <a:srgbClr val="1C2647"/>
          </a:solidFill>
          <a:ln>
            <a:noFill/>
          </a:ln>
        </p:spPr>
        <p:txBody>
          <a:bodyPr vert="horz" wrap="square" lIns="45720" tIns="22860" rIns="45720" bIns="22860" numCol="1" anchor="t" anchorCtr="0" compatLnSpc="1">
            <a:prstTxWarp prst="textNoShape">
              <a:avLst/>
            </a:prstTxWarp>
          </a:bodyPr>
          <a:lstStyle/>
          <a:p>
            <a:endParaRPr lang="en-US" sz="900" dirty="0">
              <a:solidFill>
                <a:srgbClr val="7F7F7F"/>
              </a:solidFill>
            </a:endParaRPr>
          </a:p>
        </p:txBody>
      </p:sp>
      <p:sp>
        <p:nvSpPr>
          <p:cNvPr id="26" name="Freeform 12">
            <a:hlinkClick r:id="" action="ppaction://hlinkshowjump?jump=previousslide"/>
            <a:extLst>
              <a:ext uri="{FF2B5EF4-FFF2-40B4-BE49-F238E27FC236}">
                <a16:creationId xmlns:a16="http://schemas.microsoft.com/office/drawing/2014/main" id="{97DA8ADF-6216-5476-F51A-518E5D39880D}"/>
              </a:ext>
            </a:extLst>
          </p:cNvPr>
          <p:cNvSpPr>
            <a:spLocks/>
          </p:cNvSpPr>
          <p:nvPr/>
        </p:nvSpPr>
        <p:spPr bwMode="auto">
          <a:xfrm>
            <a:off x="11502762" y="6530034"/>
            <a:ext cx="62649" cy="110235"/>
          </a:xfrm>
          <a:custGeom>
            <a:avLst/>
            <a:gdLst>
              <a:gd name="T0" fmla="*/ 69 w 1147"/>
              <a:gd name="T1" fmla="*/ 1136 h 2018"/>
              <a:gd name="T2" fmla="*/ 750 w 1147"/>
              <a:gd name="T3" fmla="*/ 1920 h 2018"/>
              <a:gd name="T4" fmla="*/ 1049 w 1147"/>
              <a:gd name="T5" fmla="*/ 1942 h 2018"/>
              <a:gd name="T6" fmla="*/ 1070 w 1147"/>
              <a:gd name="T7" fmla="*/ 1642 h 2018"/>
              <a:gd name="T8" fmla="*/ 510 w 1147"/>
              <a:gd name="T9" fmla="*/ 996 h 2018"/>
              <a:gd name="T10" fmla="*/ 1070 w 1147"/>
              <a:gd name="T11" fmla="*/ 351 h 2018"/>
              <a:gd name="T12" fmla="*/ 1049 w 1147"/>
              <a:gd name="T13" fmla="*/ 52 h 2018"/>
              <a:gd name="T14" fmla="*/ 910 w 1147"/>
              <a:gd name="T15" fmla="*/ 0 h 2018"/>
              <a:gd name="T16" fmla="*/ 750 w 1147"/>
              <a:gd name="T17" fmla="*/ 73 h 2018"/>
              <a:gd name="T18" fmla="*/ 69 w 1147"/>
              <a:gd name="T19" fmla="*/ 858 h 2018"/>
              <a:gd name="T20" fmla="*/ 69 w 1147"/>
              <a:gd name="T21" fmla="*/ 1136 h 2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7" h="2018">
                <a:moveTo>
                  <a:pt x="69" y="1136"/>
                </a:moveTo>
                <a:cubicBezTo>
                  <a:pt x="750" y="1920"/>
                  <a:pt x="750" y="1920"/>
                  <a:pt x="750" y="1920"/>
                </a:cubicBezTo>
                <a:cubicBezTo>
                  <a:pt x="827" y="2009"/>
                  <a:pt x="961" y="2018"/>
                  <a:pt x="1049" y="1942"/>
                </a:cubicBezTo>
                <a:cubicBezTo>
                  <a:pt x="1138" y="1865"/>
                  <a:pt x="1147" y="1731"/>
                  <a:pt x="1070" y="1642"/>
                </a:cubicBezTo>
                <a:cubicBezTo>
                  <a:pt x="510" y="996"/>
                  <a:pt x="510" y="996"/>
                  <a:pt x="510" y="996"/>
                </a:cubicBezTo>
                <a:cubicBezTo>
                  <a:pt x="1070" y="351"/>
                  <a:pt x="1070" y="351"/>
                  <a:pt x="1070" y="351"/>
                </a:cubicBezTo>
                <a:cubicBezTo>
                  <a:pt x="1147" y="262"/>
                  <a:pt x="1137" y="129"/>
                  <a:pt x="1049" y="52"/>
                </a:cubicBezTo>
                <a:cubicBezTo>
                  <a:pt x="1009" y="17"/>
                  <a:pt x="959" y="0"/>
                  <a:pt x="910" y="0"/>
                </a:cubicBezTo>
                <a:cubicBezTo>
                  <a:pt x="851" y="0"/>
                  <a:pt x="791" y="25"/>
                  <a:pt x="750" y="73"/>
                </a:cubicBezTo>
                <a:cubicBezTo>
                  <a:pt x="69" y="858"/>
                  <a:pt x="69" y="858"/>
                  <a:pt x="69" y="858"/>
                </a:cubicBezTo>
                <a:cubicBezTo>
                  <a:pt x="0" y="937"/>
                  <a:pt x="0" y="1056"/>
                  <a:pt x="69" y="1136"/>
                </a:cubicBezTo>
                <a:close/>
              </a:path>
            </a:pathLst>
          </a:custGeom>
          <a:solidFill>
            <a:srgbClr val="1C2647"/>
          </a:solidFill>
          <a:ln>
            <a:noFill/>
          </a:ln>
        </p:spPr>
        <p:txBody>
          <a:bodyPr vert="horz" wrap="square" lIns="45720" tIns="22860" rIns="45720" bIns="22860" numCol="1" anchor="t" anchorCtr="0" compatLnSpc="1">
            <a:prstTxWarp prst="textNoShape">
              <a:avLst/>
            </a:prstTxWarp>
          </a:bodyPr>
          <a:lstStyle/>
          <a:p>
            <a:endParaRPr lang="en-US" sz="900" dirty="0">
              <a:solidFill>
                <a:srgbClr val="7F7F7F"/>
              </a:solidFill>
            </a:endParaRPr>
          </a:p>
        </p:txBody>
      </p:sp>
      <p:sp>
        <p:nvSpPr>
          <p:cNvPr id="27" name="Freeform 8">
            <a:extLst>
              <a:ext uri="{FF2B5EF4-FFF2-40B4-BE49-F238E27FC236}">
                <a16:creationId xmlns:a16="http://schemas.microsoft.com/office/drawing/2014/main" id="{054AF004-6672-D58A-3608-21BD021453AB}"/>
              </a:ext>
            </a:extLst>
          </p:cNvPr>
          <p:cNvSpPr/>
          <p:nvPr/>
        </p:nvSpPr>
        <p:spPr>
          <a:xfrm flipH="1">
            <a:off x="0" y="6246833"/>
            <a:ext cx="603687" cy="611167"/>
          </a:xfrm>
          <a:custGeom>
            <a:avLst/>
            <a:gdLst>
              <a:gd name="connsiteX0" fmla="*/ 804916 w 804916"/>
              <a:gd name="connsiteY0" fmla="*/ 0 h 814889"/>
              <a:gd name="connsiteX1" fmla="*/ 804916 w 804916"/>
              <a:gd name="connsiteY1" fmla="*/ 814889 h 814889"/>
              <a:gd name="connsiteX2" fmla="*/ 0 w 804916"/>
              <a:gd name="connsiteY2" fmla="*/ 814889 h 814889"/>
              <a:gd name="connsiteX3" fmla="*/ 10754 w 804916"/>
              <a:gd name="connsiteY3" fmla="*/ 772617 h 814889"/>
              <a:gd name="connsiteX4" fmla="*/ 42574 w 804916"/>
              <a:gd name="connsiteY4" fmla="*/ 720322 h 814889"/>
              <a:gd name="connsiteX5" fmla="*/ 681902 w 804916"/>
              <a:gd name="connsiteY5" fmla="*/ 135860 h 814889"/>
              <a:gd name="connsiteX6" fmla="*/ 740746 w 804916"/>
              <a:gd name="connsiteY6" fmla="*/ 57050 h 81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4916" h="814889">
                <a:moveTo>
                  <a:pt x="804916" y="0"/>
                </a:moveTo>
                <a:lnTo>
                  <a:pt x="804916" y="814889"/>
                </a:lnTo>
                <a:lnTo>
                  <a:pt x="0" y="814889"/>
                </a:lnTo>
                <a:lnTo>
                  <a:pt x="10754" y="772617"/>
                </a:lnTo>
                <a:cubicBezTo>
                  <a:pt x="18096" y="755364"/>
                  <a:pt x="28574" y="737916"/>
                  <a:pt x="42574" y="720322"/>
                </a:cubicBezTo>
                <a:cubicBezTo>
                  <a:pt x="267252" y="438203"/>
                  <a:pt x="547168" y="360152"/>
                  <a:pt x="681902" y="135860"/>
                </a:cubicBezTo>
                <a:cubicBezTo>
                  <a:pt x="698730" y="107792"/>
                  <a:pt x="718564" y="81257"/>
                  <a:pt x="740746" y="57050"/>
                </a:cubicBezTo>
                <a:close/>
              </a:path>
            </a:pathLst>
          </a:custGeom>
          <a:solidFill>
            <a:srgbClr val="1C2647"/>
          </a:solidFill>
          <a:ln>
            <a:noFill/>
          </a:ln>
          <a:effectLst>
            <a:outerShdw blurRad="254000" dist="76200" dir="13500000" algn="b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Quicksand" pitchFamily="2" charset="0"/>
            </a:endParaRPr>
          </a:p>
        </p:txBody>
      </p:sp>
      <p:pic>
        <p:nvPicPr>
          <p:cNvPr id="21" name="Picture 20" descr="A picture containing logo&#10;&#10;Description automatically generated">
            <a:extLst>
              <a:ext uri="{FF2B5EF4-FFF2-40B4-BE49-F238E27FC236}">
                <a16:creationId xmlns:a16="http://schemas.microsoft.com/office/drawing/2014/main" id="{94964A67-AA8B-4EF1-B437-B52FD63581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975" y="254354"/>
            <a:ext cx="833787" cy="821422"/>
          </a:xfrm>
          <a:prstGeom prst="rect">
            <a:avLst/>
          </a:prstGeom>
        </p:spPr>
      </p:pic>
    </p:spTree>
    <p:extLst>
      <p:ext uri="{BB962C8B-B14F-4D97-AF65-F5344CB8AC3E}">
        <p14:creationId xmlns:p14="http://schemas.microsoft.com/office/powerpoint/2010/main" val="2189703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Diagram&#10;&#10;Description automatically generated">
            <a:extLst>
              <a:ext uri="{FF2B5EF4-FFF2-40B4-BE49-F238E27FC236}">
                <a16:creationId xmlns:a16="http://schemas.microsoft.com/office/drawing/2014/main" id="{FCDC231C-D7B3-F8B6-D803-3D83EC6C60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956" y="643467"/>
            <a:ext cx="7428088" cy="5571066"/>
          </a:xfrm>
          <a:prstGeom prst="rect">
            <a:avLst/>
          </a:prstGeom>
        </p:spPr>
      </p:pic>
      <p:sp>
        <p:nvSpPr>
          <p:cNvPr id="4" name="TextBox 3">
            <a:extLst>
              <a:ext uri="{FF2B5EF4-FFF2-40B4-BE49-F238E27FC236}">
                <a16:creationId xmlns:a16="http://schemas.microsoft.com/office/drawing/2014/main" id="{3C49B3A1-6798-2EA1-8939-B20997F2AB10}"/>
              </a:ext>
            </a:extLst>
          </p:cNvPr>
          <p:cNvSpPr txBox="1"/>
          <p:nvPr/>
        </p:nvSpPr>
        <p:spPr>
          <a:xfrm>
            <a:off x="2258568" y="1132451"/>
            <a:ext cx="3758183" cy="211717"/>
          </a:xfrm>
          <a:prstGeom prst="rect">
            <a:avLst/>
          </a:prstGeom>
          <a:solidFill>
            <a:schemeClr val="bg1"/>
          </a:solidFill>
        </p:spPr>
        <p:txBody>
          <a:bodyPr wrap="square" rtlCol="0">
            <a:spAutoFit/>
          </a:bodyPr>
          <a:lstStyle/>
          <a:p>
            <a:endParaRPr lang="en-US" dirty="0"/>
          </a:p>
        </p:txBody>
      </p:sp>
      <p:pic>
        <p:nvPicPr>
          <p:cNvPr id="6" name="Picture 5" descr="A picture containing logo&#10;&#10;Description automatically generated">
            <a:extLst>
              <a:ext uri="{FF2B5EF4-FFF2-40B4-BE49-F238E27FC236}">
                <a16:creationId xmlns:a16="http://schemas.microsoft.com/office/drawing/2014/main" id="{CC4FF417-28D4-4115-9680-5204509F5A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5417" y="480060"/>
            <a:ext cx="1149571" cy="1132523"/>
          </a:xfrm>
          <a:prstGeom prst="rect">
            <a:avLst/>
          </a:prstGeom>
        </p:spPr>
      </p:pic>
      <p:pic>
        <p:nvPicPr>
          <p:cNvPr id="2050" name="Picture 2" descr="Example vector stamp icon. Sample watermark rubber stamp">
            <a:extLst>
              <a:ext uri="{FF2B5EF4-FFF2-40B4-BE49-F238E27FC236}">
                <a16:creationId xmlns:a16="http://schemas.microsoft.com/office/drawing/2014/main" id="{F413D2FB-CC75-4574-B5FF-D558D7253B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745" y="2743201"/>
            <a:ext cx="2474397" cy="1534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564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3D black question marks with one yellow question mark">
            <a:extLst>
              <a:ext uri="{FF2B5EF4-FFF2-40B4-BE49-F238E27FC236}">
                <a16:creationId xmlns:a16="http://schemas.microsoft.com/office/drawing/2014/main" id="{7C08BAB6-604C-4A52-B525-BEA692A661A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1518" r="31518"/>
          <a:stretch/>
        </p:blipFill>
        <p:spPr>
          <a:xfrm>
            <a:off x="6344" y="6344"/>
            <a:ext cx="6915860" cy="6842229"/>
          </a:xfrm>
        </p:spPr>
      </p:pic>
      <p:sp>
        <p:nvSpPr>
          <p:cNvPr id="44" name="Freeform: Shape 43">
            <a:extLst>
              <a:ext uri="{FF2B5EF4-FFF2-40B4-BE49-F238E27FC236}">
                <a16:creationId xmlns:a16="http://schemas.microsoft.com/office/drawing/2014/main" id="{1EB2A9EF-DE7A-4BC1-9F2D-4B5CBF55D26C}"/>
              </a:ext>
            </a:extLst>
          </p:cNvPr>
          <p:cNvSpPr/>
          <p:nvPr/>
        </p:nvSpPr>
        <p:spPr>
          <a:xfrm flipH="1">
            <a:off x="6344" y="9427"/>
            <a:ext cx="6928245" cy="6848573"/>
          </a:xfrm>
          <a:custGeom>
            <a:avLst/>
            <a:gdLst>
              <a:gd name="connsiteX0" fmla="*/ 6928245 w 6928245"/>
              <a:gd name="connsiteY0" fmla="*/ 0 h 6848573"/>
              <a:gd name="connsiteX1" fmla="*/ 0 w 6928245"/>
              <a:gd name="connsiteY1" fmla="*/ 0 h 6848573"/>
              <a:gd name="connsiteX2" fmla="*/ 647515 w 6928245"/>
              <a:gd name="connsiteY2" fmla="*/ 679831 h 6848573"/>
              <a:gd name="connsiteX3" fmla="*/ 647515 w 6928245"/>
              <a:gd name="connsiteY3" fmla="*/ 1157521 h 6848573"/>
              <a:gd name="connsiteX4" fmla="*/ 564952 w 6928245"/>
              <a:gd name="connsiteY4" fmla="*/ 1244016 h 6848573"/>
              <a:gd name="connsiteX5" fmla="*/ 561020 w 6928245"/>
              <a:gd name="connsiteY5" fmla="*/ 1733500 h 6848573"/>
              <a:gd name="connsiteX6" fmla="*/ 4412022 w 6928245"/>
              <a:gd name="connsiteY6" fmla="*/ 5895100 h 6848573"/>
              <a:gd name="connsiteX7" fmla="*/ 4905438 w 6928245"/>
              <a:gd name="connsiteY7" fmla="*/ 5926552 h 6848573"/>
              <a:gd name="connsiteX8" fmla="*/ 5043044 w 6928245"/>
              <a:gd name="connsiteY8" fmla="*/ 5810569 h 6848573"/>
              <a:gd name="connsiteX9" fmla="*/ 5512870 w 6928245"/>
              <a:gd name="connsiteY9" fmla="*/ 5834159 h 6848573"/>
              <a:gd name="connsiteX10" fmla="*/ 6495882 w 6928245"/>
              <a:gd name="connsiteY10" fmla="*/ 6848573 h 6848573"/>
              <a:gd name="connsiteX11" fmla="*/ 6928245 w 6928245"/>
              <a:gd name="connsiteY11" fmla="*/ 6848573 h 684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28245" h="6848573">
                <a:moveTo>
                  <a:pt x="6928245" y="0"/>
                </a:moveTo>
                <a:lnTo>
                  <a:pt x="0" y="0"/>
                </a:lnTo>
                <a:lnTo>
                  <a:pt x="647515" y="679831"/>
                </a:lnTo>
                <a:cubicBezTo>
                  <a:pt x="775291" y="813505"/>
                  <a:pt x="775291" y="1023847"/>
                  <a:pt x="647515" y="1157521"/>
                </a:cubicBezTo>
                <a:lnTo>
                  <a:pt x="564952" y="1244016"/>
                </a:lnTo>
                <a:cubicBezTo>
                  <a:pt x="435209" y="1381622"/>
                  <a:pt x="433242" y="1595894"/>
                  <a:pt x="561020" y="1733500"/>
                </a:cubicBezTo>
                <a:lnTo>
                  <a:pt x="4412022" y="5895100"/>
                </a:lnTo>
                <a:cubicBezTo>
                  <a:pt x="4541765" y="6034670"/>
                  <a:pt x="4758003" y="6048432"/>
                  <a:pt x="4905438" y="5926552"/>
                </a:cubicBezTo>
                <a:lnTo>
                  <a:pt x="5043044" y="5810569"/>
                </a:lnTo>
                <a:cubicBezTo>
                  <a:pt x="5182615" y="5694588"/>
                  <a:pt x="5387058" y="5704416"/>
                  <a:pt x="5512870" y="5834159"/>
                </a:cubicBezTo>
                <a:lnTo>
                  <a:pt x="6495882" y="6848573"/>
                </a:lnTo>
                <a:lnTo>
                  <a:pt x="6928245" y="6848573"/>
                </a:lnTo>
                <a:close/>
              </a:path>
            </a:pathLst>
          </a:custGeom>
          <a:solidFill>
            <a:srgbClr val="143453">
              <a:alpha val="27000"/>
            </a:srgbClr>
          </a:solidFill>
          <a:ln w="9525" cap="flat">
            <a:noFill/>
            <a:prstDash val="solid"/>
            <a:miter/>
          </a:ln>
        </p:spPr>
        <p:txBody>
          <a:bodyPr rtlCol="0" anchor="ctr"/>
          <a:lstStyle/>
          <a:p>
            <a:endParaRPr lang="en-US" dirty="0"/>
          </a:p>
        </p:txBody>
      </p:sp>
      <p:grpSp>
        <p:nvGrpSpPr>
          <p:cNvPr id="65" name="Group 64">
            <a:extLst>
              <a:ext uri="{FF2B5EF4-FFF2-40B4-BE49-F238E27FC236}">
                <a16:creationId xmlns:a16="http://schemas.microsoft.com/office/drawing/2014/main" id="{C3E055C2-2088-4DDC-8728-7F35FB344C30}"/>
              </a:ext>
            </a:extLst>
          </p:cNvPr>
          <p:cNvGrpSpPr/>
          <p:nvPr/>
        </p:nvGrpSpPr>
        <p:grpSpPr>
          <a:xfrm>
            <a:off x="301843" y="403090"/>
            <a:ext cx="5263388" cy="5072865"/>
            <a:chOff x="-1" y="0"/>
            <a:chExt cx="5263388" cy="5072865"/>
          </a:xfrm>
        </p:grpSpPr>
        <p:sp>
          <p:nvSpPr>
            <p:cNvPr id="62" name="Freeform: Shape 61">
              <a:extLst>
                <a:ext uri="{FF2B5EF4-FFF2-40B4-BE49-F238E27FC236}">
                  <a16:creationId xmlns:a16="http://schemas.microsoft.com/office/drawing/2014/main" id="{6842D8E6-209B-4436-AEF0-15209B08C791}"/>
                </a:ext>
              </a:extLst>
            </p:cNvPr>
            <p:cNvSpPr/>
            <p:nvPr/>
          </p:nvSpPr>
          <p:spPr>
            <a:xfrm flipH="1">
              <a:off x="0" y="0"/>
              <a:ext cx="5263387" cy="5072865"/>
            </a:xfrm>
            <a:custGeom>
              <a:avLst/>
              <a:gdLst>
                <a:gd name="connsiteX0" fmla="*/ 5263387 w 5263387"/>
                <a:gd name="connsiteY0" fmla="*/ 0 h 5072865"/>
                <a:gd name="connsiteX1" fmla="*/ 0 w 5263387"/>
                <a:gd name="connsiteY1" fmla="*/ 0 h 5072865"/>
                <a:gd name="connsiteX2" fmla="*/ 19050 w 5263387"/>
                <a:gd name="connsiteY2" fmla="*/ 21071 h 5072865"/>
                <a:gd name="connsiteX3" fmla="*/ 4541903 w 5263387"/>
                <a:gd name="connsiteY3" fmla="*/ 4543930 h 5072865"/>
                <a:gd name="connsiteX4" fmla="*/ 5193660 w 5263387"/>
                <a:gd name="connsiteY4" fmla="*/ 5037039 h 5072865"/>
                <a:gd name="connsiteX5" fmla="*/ 5263387 w 5263387"/>
                <a:gd name="connsiteY5" fmla="*/ 5072865 h 507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3387" h="5072865">
                  <a:moveTo>
                    <a:pt x="5263387" y="0"/>
                  </a:moveTo>
                  <a:lnTo>
                    <a:pt x="0" y="0"/>
                  </a:lnTo>
                  <a:lnTo>
                    <a:pt x="19050" y="21071"/>
                  </a:lnTo>
                  <a:lnTo>
                    <a:pt x="4541903" y="4543930"/>
                  </a:lnTo>
                  <a:cubicBezTo>
                    <a:pt x="4740388" y="4742414"/>
                    <a:pt x="4960069" y="4906784"/>
                    <a:pt x="5193660" y="5037039"/>
                  </a:cubicBezTo>
                  <a:lnTo>
                    <a:pt x="5263387" y="5072865"/>
                  </a:lnTo>
                  <a:close/>
                </a:path>
              </a:pathLst>
            </a:custGeom>
            <a:gradFill>
              <a:gsLst>
                <a:gs pos="0">
                  <a:schemeClr val="bg1">
                    <a:alpha val="0"/>
                  </a:schemeClr>
                </a:gs>
                <a:gs pos="100000">
                  <a:schemeClr val="bg1">
                    <a:alpha val="10000"/>
                  </a:schemeClr>
                </a:gs>
              </a:gsLst>
              <a:lin ang="2700000" scaled="1"/>
            </a:gradFill>
            <a:ln>
              <a:noFill/>
            </a:ln>
            <a:effectLst>
              <a:outerShdw blurRad="508000" dist="190500" dir="5400000" algn="t" rotWithShape="0">
                <a:schemeClr val="accent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4" name="Freeform: Shape 63">
              <a:extLst>
                <a:ext uri="{FF2B5EF4-FFF2-40B4-BE49-F238E27FC236}">
                  <a16:creationId xmlns:a16="http://schemas.microsoft.com/office/drawing/2014/main" id="{ED54D003-B254-49E1-8D34-3C13C93CDE4E}"/>
                </a:ext>
              </a:extLst>
            </p:cNvPr>
            <p:cNvSpPr/>
            <p:nvPr/>
          </p:nvSpPr>
          <p:spPr>
            <a:xfrm flipH="1">
              <a:off x="-1" y="0"/>
              <a:ext cx="3195517" cy="3078811"/>
            </a:xfrm>
            <a:custGeom>
              <a:avLst/>
              <a:gdLst>
                <a:gd name="connsiteX0" fmla="*/ 3195517 w 3195517"/>
                <a:gd name="connsiteY0" fmla="*/ 0 h 3078811"/>
                <a:gd name="connsiteX1" fmla="*/ 0 w 3195517"/>
                <a:gd name="connsiteY1" fmla="*/ 0 h 3078811"/>
                <a:gd name="connsiteX2" fmla="*/ 11551 w 3195517"/>
                <a:gd name="connsiteY2" fmla="*/ 12777 h 3078811"/>
                <a:gd name="connsiteX3" fmla="*/ 2754141 w 3195517"/>
                <a:gd name="connsiteY3" fmla="*/ 2755370 h 3078811"/>
                <a:gd name="connsiteX4" fmla="*/ 3188193 w 3195517"/>
                <a:gd name="connsiteY4" fmla="*/ 3075412 h 3078811"/>
                <a:gd name="connsiteX5" fmla="*/ 3195517 w 3195517"/>
                <a:gd name="connsiteY5" fmla="*/ 3078811 h 307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517" h="3078811">
                  <a:moveTo>
                    <a:pt x="3195517" y="0"/>
                  </a:moveTo>
                  <a:lnTo>
                    <a:pt x="0" y="0"/>
                  </a:lnTo>
                  <a:lnTo>
                    <a:pt x="11551" y="12777"/>
                  </a:lnTo>
                  <a:lnTo>
                    <a:pt x="2754141" y="2755370"/>
                  </a:lnTo>
                  <a:cubicBezTo>
                    <a:pt x="2885441" y="2886669"/>
                    <a:pt x="3032037" y="2993350"/>
                    <a:pt x="3188193" y="3075412"/>
                  </a:cubicBezTo>
                  <a:lnTo>
                    <a:pt x="3195517" y="3078811"/>
                  </a:lnTo>
                  <a:close/>
                </a:path>
              </a:pathLst>
            </a:custGeom>
            <a:gradFill>
              <a:gsLst>
                <a:gs pos="0">
                  <a:schemeClr val="bg1">
                    <a:alpha val="0"/>
                  </a:schemeClr>
                </a:gs>
                <a:gs pos="100000">
                  <a:schemeClr val="bg1">
                    <a:alpha val="25000"/>
                  </a:schemeClr>
                </a:gs>
              </a:gsLst>
              <a:lin ang="2700000" scaled="1"/>
            </a:gradFill>
            <a:ln>
              <a:noFill/>
            </a:ln>
            <a:effectLst>
              <a:outerShdw blurRad="508000" dist="190500" dir="5400000" algn="t" rotWithShape="0">
                <a:schemeClr val="accent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8" name="Text Placeholder 2">
            <a:extLst>
              <a:ext uri="{FF2B5EF4-FFF2-40B4-BE49-F238E27FC236}">
                <a16:creationId xmlns:a16="http://schemas.microsoft.com/office/drawing/2014/main" id="{254B0576-9EC9-EDC1-0708-7BEF7A646434}"/>
              </a:ext>
            </a:extLst>
          </p:cNvPr>
          <p:cNvSpPr txBox="1">
            <a:spLocks/>
          </p:cNvSpPr>
          <p:nvPr/>
        </p:nvSpPr>
        <p:spPr>
          <a:xfrm>
            <a:off x="11570670" y="6492819"/>
            <a:ext cx="302513" cy="184666"/>
          </a:xfrm>
          <a:prstGeom prst="rect">
            <a:avLst/>
          </a:prstGeom>
        </p:spPr>
        <p:txBody>
          <a:bodyPr wrap="square" lIns="0" tIns="0" rIns="0" bIns="0">
            <a:spAutoFit/>
          </a:bodyPr>
          <a:lstStyle>
            <a:lvl1pPr marL="0" indent="0" algn="ctr" defTabSz="1828800" rtl="0" eaLnBrk="1" latinLnBrk="0" hangingPunct="1">
              <a:lnSpc>
                <a:spcPct val="100000"/>
              </a:lnSpc>
              <a:spcBef>
                <a:spcPts val="2000"/>
              </a:spcBef>
              <a:buFontTx/>
              <a:buNone/>
              <a:defRPr sz="280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914400" indent="0" algn="ctr" defTabSz="1828800" rtl="0" eaLnBrk="1" latinLnBrk="0" hangingPunct="1">
              <a:lnSpc>
                <a:spcPct val="100000"/>
              </a:lnSpc>
              <a:spcBef>
                <a:spcPts val="1000"/>
              </a:spcBef>
              <a:buFontTx/>
              <a:buNone/>
              <a:defRPr sz="2600" kern="1200">
                <a:solidFill>
                  <a:schemeClr val="tx1"/>
                </a:solidFill>
                <a:latin typeface="Roboto" panose="02000000000000000000" pitchFamily="2" charset="0"/>
                <a:ea typeface="Roboto" panose="02000000000000000000" pitchFamily="2" charset="0"/>
                <a:cs typeface="+mn-cs"/>
              </a:defRPr>
            </a:lvl2pPr>
            <a:lvl3pPr marL="1828800" indent="0" algn="ctr" defTabSz="1828800" rtl="0" eaLnBrk="1" latinLnBrk="0" hangingPunct="1">
              <a:lnSpc>
                <a:spcPct val="100000"/>
              </a:lnSpc>
              <a:spcBef>
                <a:spcPts val="1000"/>
              </a:spcBef>
              <a:buFontTx/>
              <a:buNone/>
              <a:defRPr sz="2600" kern="1200">
                <a:solidFill>
                  <a:schemeClr val="tx1"/>
                </a:solidFill>
                <a:latin typeface="Roboto" panose="02000000000000000000" pitchFamily="2" charset="0"/>
                <a:ea typeface="Roboto" panose="02000000000000000000" pitchFamily="2" charset="0"/>
                <a:cs typeface="+mn-cs"/>
              </a:defRPr>
            </a:lvl3pPr>
            <a:lvl4pPr marL="2743200" indent="0" algn="ctr" defTabSz="1828800" rtl="0" eaLnBrk="1" latinLnBrk="0" hangingPunct="1">
              <a:lnSpc>
                <a:spcPct val="100000"/>
              </a:lnSpc>
              <a:spcBef>
                <a:spcPts val="1000"/>
              </a:spcBef>
              <a:buFontTx/>
              <a:buNone/>
              <a:defRPr sz="2600" kern="1200">
                <a:solidFill>
                  <a:schemeClr val="tx1"/>
                </a:solidFill>
                <a:latin typeface="Roboto" panose="02000000000000000000" pitchFamily="2" charset="0"/>
                <a:ea typeface="Roboto" panose="02000000000000000000" pitchFamily="2" charset="0"/>
                <a:cs typeface="+mn-cs"/>
              </a:defRPr>
            </a:lvl4pPr>
            <a:lvl5pPr marL="3657600" indent="0" algn="ctr" defTabSz="1828800" rtl="0" eaLnBrk="1" latinLnBrk="0" hangingPunct="1">
              <a:lnSpc>
                <a:spcPct val="100000"/>
              </a:lnSpc>
              <a:spcBef>
                <a:spcPts val="1000"/>
              </a:spcBef>
              <a:buFontTx/>
              <a:buNone/>
              <a:defRPr sz="2600" kern="1200">
                <a:solidFill>
                  <a:schemeClr val="tx1"/>
                </a:solidFill>
                <a:latin typeface="Roboto" panose="02000000000000000000" pitchFamily="2" charset="0"/>
                <a:ea typeface="Roboto" panose="02000000000000000000" pitchFamily="2" charset="0"/>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fld id="{34E0B5DC-EFBE-485A-89FB-4CC9A5902232}" type="slidenum">
              <a:rPr lang="en-US" sz="1200" b="1" smtClean="0">
                <a:solidFill>
                  <a:srgbClr val="1C2647"/>
                </a:solidFill>
                <a:latin typeface="Montserrat" panose="00000500000000000000" pitchFamily="50" charset="0"/>
                <a:ea typeface="Open Sans" panose="020B0606030504020204" pitchFamily="34" charset="0"/>
                <a:cs typeface="Open Sans" panose="020B0606030504020204" pitchFamily="34" charset="0"/>
              </a:rPr>
              <a:pPr/>
              <a:t>12</a:t>
            </a:fld>
            <a:endParaRPr lang="en-US" sz="1200" b="1" dirty="0">
              <a:solidFill>
                <a:srgbClr val="1C2647"/>
              </a:solidFill>
              <a:latin typeface="Montserrat" panose="00000500000000000000" pitchFamily="50" charset="0"/>
              <a:ea typeface="Open Sans" panose="020B0606030504020204" pitchFamily="34" charset="0"/>
              <a:cs typeface="Open Sans" panose="020B0606030504020204" pitchFamily="34" charset="0"/>
            </a:endParaRPr>
          </a:p>
        </p:txBody>
      </p:sp>
      <p:sp>
        <p:nvSpPr>
          <p:cNvPr id="29" name="Freeform 11">
            <a:hlinkClick r:id="" action="ppaction://hlinkshowjump?jump=nextslide"/>
            <a:extLst>
              <a:ext uri="{FF2B5EF4-FFF2-40B4-BE49-F238E27FC236}">
                <a16:creationId xmlns:a16="http://schemas.microsoft.com/office/drawing/2014/main" id="{AAE87773-8978-3836-131F-779D90BE28F3}"/>
              </a:ext>
            </a:extLst>
          </p:cNvPr>
          <p:cNvSpPr>
            <a:spLocks/>
          </p:cNvSpPr>
          <p:nvPr/>
        </p:nvSpPr>
        <p:spPr bwMode="auto">
          <a:xfrm>
            <a:off x="11878443" y="6530034"/>
            <a:ext cx="62649" cy="110235"/>
          </a:xfrm>
          <a:custGeom>
            <a:avLst/>
            <a:gdLst>
              <a:gd name="T0" fmla="*/ 1078 w 1147"/>
              <a:gd name="T1" fmla="*/ 883 h 2018"/>
              <a:gd name="T2" fmla="*/ 397 w 1147"/>
              <a:gd name="T3" fmla="*/ 98 h 2018"/>
              <a:gd name="T4" fmla="*/ 98 w 1147"/>
              <a:gd name="T5" fmla="*/ 77 h 2018"/>
              <a:gd name="T6" fmla="*/ 77 w 1147"/>
              <a:gd name="T7" fmla="*/ 376 h 2018"/>
              <a:gd name="T8" fmla="*/ 637 w 1147"/>
              <a:gd name="T9" fmla="*/ 1022 h 2018"/>
              <a:gd name="T10" fmla="*/ 77 w 1147"/>
              <a:gd name="T11" fmla="*/ 1667 h 2018"/>
              <a:gd name="T12" fmla="*/ 98 w 1147"/>
              <a:gd name="T13" fmla="*/ 1967 h 2018"/>
              <a:gd name="T14" fmla="*/ 237 w 1147"/>
              <a:gd name="T15" fmla="*/ 2018 h 2018"/>
              <a:gd name="T16" fmla="*/ 398 w 1147"/>
              <a:gd name="T17" fmla="*/ 1945 h 2018"/>
              <a:gd name="T18" fmla="*/ 1078 w 1147"/>
              <a:gd name="T19" fmla="*/ 1161 h 2018"/>
              <a:gd name="T20" fmla="*/ 1078 w 1147"/>
              <a:gd name="T21" fmla="*/ 883 h 2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7" h="2018">
                <a:moveTo>
                  <a:pt x="1078" y="883"/>
                </a:moveTo>
                <a:cubicBezTo>
                  <a:pt x="397" y="98"/>
                  <a:pt x="397" y="98"/>
                  <a:pt x="397" y="98"/>
                </a:cubicBezTo>
                <a:cubicBezTo>
                  <a:pt x="320" y="9"/>
                  <a:pt x="186" y="0"/>
                  <a:pt x="98" y="77"/>
                </a:cubicBezTo>
                <a:cubicBezTo>
                  <a:pt x="9" y="154"/>
                  <a:pt x="0" y="288"/>
                  <a:pt x="77" y="376"/>
                </a:cubicBezTo>
                <a:cubicBezTo>
                  <a:pt x="637" y="1022"/>
                  <a:pt x="637" y="1022"/>
                  <a:pt x="637" y="1022"/>
                </a:cubicBezTo>
                <a:cubicBezTo>
                  <a:pt x="77" y="1667"/>
                  <a:pt x="77" y="1667"/>
                  <a:pt x="77" y="1667"/>
                </a:cubicBezTo>
                <a:cubicBezTo>
                  <a:pt x="0" y="1756"/>
                  <a:pt x="10" y="1890"/>
                  <a:pt x="98" y="1967"/>
                </a:cubicBezTo>
                <a:cubicBezTo>
                  <a:pt x="138" y="2001"/>
                  <a:pt x="188" y="2018"/>
                  <a:pt x="237" y="2018"/>
                </a:cubicBezTo>
                <a:cubicBezTo>
                  <a:pt x="297" y="2018"/>
                  <a:pt x="356" y="1994"/>
                  <a:pt x="398" y="1945"/>
                </a:cubicBezTo>
                <a:cubicBezTo>
                  <a:pt x="1078" y="1161"/>
                  <a:pt x="1078" y="1161"/>
                  <a:pt x="1078" y="1161"/>
                </a:cubicBezTo>
                <a:cubicBezTo>
                  <a:pt x="1147" y="1081"/>
                  <a:pt x="1147" y="963"/>
                  <a:pt x="1078" y="883"/>
                </a:cubicBezTo>
                <a:close/>
              </a:path>
            </a:pathLst>
          </a:custGeom>
          <a:solidFill>
            <a:srgbClr val="1C2647"/>
          </a:solidFill>
          <a:ln>
            <a:noFill/>
          </a:ln>
        </p:spPr>
        <p:txBody>
          <a:bodyPr vert="horz" wrap="square" lIns="45720" tIns="22860" rIns="45720" bIns="22860" numCol="1" anchor="t" anchorCtr="0" compatLnSpc="1">
            <a:prstTxWarp prst="textNoShape">
              <a:avLst/>
            </a:prstTxWarp>
          </a:bodyPr>
          <a:lstStyle/>
          <a:p>
            <a:endParaRPr lang="en-US" sz="900" dirty="0">
              <a:solidFill>
                <a:srgbClr val="7F7F7F"/>
              </a:solidFill>
            </a:endParaRPr>
          </a:p>
        </p:txBody>
      </p:sp>
      <p:sp>
        <p:nvSpPr>
          <p:cNvPr id="32" name="Freeform 12">
            <a:hlinkClick r:id="" action="ppaction://hlinkshowjump?jump=previousslide"/>
            <a:extLst>
              <a:ext uri="{FF2B5EF4-FFF2-40B4-BE49-F238E27FC236}">
                <a16:creationId xmlns:a16="http://schemas.microsoft.com/office/drawing/2014/main" id="{04AF655E-1561-8815-3953-B94B1416D270}"/>
              </a:ext>
            </a:extLst>
          </p:cNvPr>
          <p:cNvSpPr>
            <a:spLocks/>
          </p:cNvSpPr>
          <p:nvPr/>
        </p:nvSpPr>
        <p:spPr bwMode="auto">
          <a:xfrm>
            <a:off x="11502762" y="6530034"/>
            <a:ext cx="62649" cy="110235"/>
          </a:xfrm>
          <a:custGeom>
            <a:avLst/>
            <a:gdLst>
              <a:gd name="T0" fmla="*/ 69 w 1147"/>
              <a:gd name="T1" fmla="*/ 1136 h 2018"/>
              <a:gd name="T2" fmla="*/ 750 w 1147"/>
              <a:gd name="T3" fmla="*/ 1920 h 2018"/>
              <a:gd name="T4" fmla="*/ 1049 w 1147"/>
              <a:gd name="T5" fmla="*/ 1942 h 2018"/>
              <a:gd name="T6" fmla="*/ 1070 w 1147"/>
              <a:gd name="T7" fmla="*/ 1642 h 2018"/>
              <a:gd name="T8" fmla="*/ 510 w 1147"/>
              <a:gd name="T9" fmla="*/ 996 h 2018"/>
              <a:gd name="T10" fmla="*/ 1070 w 1147"/>
              <a:gd name="T11" fmla="*/ 351 h 2018"/>
              <a:gd name="T12" fmla="*/ 1049 w 1147"/>
              <a:gd name="T13" fmla="*/ 52 h 2018"/>
              <a:gd name="T14" fmla="*/ 910 w 1147"/>
              <a:gd name="T15" fmla="*/ 0 h 2018"/>
              <a:gd name="T16" fmla="*/ 750 w 1147"/>
              <a:gd name="T17" fmla="*/ 73 h 2018"/>
              <a:gd name="T18" fmla="*/ 69 w 1147"/>
              <a:gd name="T19" fmla="*/ 858 h 2018"/>
              <a:gd name="T20" fmla="*/ 69 w 1147"/>
              <a:gd name="T21" fmla="*/ 1136 h 2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7" h="2018">
                <a:moveTo>
                  <a:pt x="69" y="1136"/>
                </a:moveTo>
                <a:cubicBezTo>
                  <a:pt x="750" y="1920"/>
                  <a:pt x="750" y="1920"/>
                  <a:pt x="750" y="1920"/>
                </a:cubicBezTo>
                <a:cubicBezTo>
                  <a:pt x="827" y="2009"/>
                  <a:pt x="961" y="2018"/>
                  <a:pt x="1049" y="1942"/>
                </a:cubicBezTo>
                <a:cubicBezTo>
                  <a:pt x="1138" y="1865"/>
                  <a:pt x="1147" y="1731"/>
                  <a:pt x="1070" y="1642"/>
                </a:cubicBezTo>
                <a:cubicBezTo>
                  <a:pt x="510" y="996"/>
                  <a:pt x="510" y="996"/>
                  <a:pt x="510" y="996"/>
                </a:cubicBezTo>
                <a:cubicBezTo>
                  <a:pt x="1070" y="351"/>
                  <a:pt x="1070" y="351"/>
                  <a:pt x="1070" y="351"/>
                </a:cubicBezTo>
                <a:cubicBezTo>
                  <a:pt x="1147" y="262"/>
                  <a:pt x="1137" y="129"/>
                  <a:pt x="1049" y="52"/>
                </a:cubicBezTo>
                <a:cubicBezTo>
                  <a:pt x="1009" y="17"/>
                  <a:pt x="959" y="0"/>
                  <a:pt x="910" y="0"/>
                </a:cubicBezTo>
                <a:cubicBezTo>
                  <a:pt x="851" y="0"/>
                  <a:pt x="791" y="25"/>
                  <a:pt x="750" y="73"/>
                </a:cubicBezTo>
                <a:cubicBezTo>
                  <a:pt x="69" y="858"/>
                  <a:pt x="69" y="858"/>
                  <a:pt x="69" y="858"/>
                </a:cubicBezTo>
                <a:cubicBezTo>
                  <a:pt x="0" y="937"/>
                  <a:pt x="0" y="1056"/>
                  <a:pt x="69" y="1136"/>
                </a:cubicBezTo>
                <a:close/>
              </a:path>
            </a:pathLst>
          </a:custGeom>
          <a:solidFill>
            <a:srgbClr val="1C2647"/>
          </a:solidFill>
          <a:ln>
            <a:noFill/>
          </a:ln>
        </p:spPr>
        <p:txBody>
          <a:bodyPr vert="horz" wrap="square" lIns="45720" tIns="22860" rIns="45720" bIns="22860" numCol="1" anchor="t" anchorCtr="0" compatLnSpc="1">
            <a:prstTxWarp prst="textNoShape">
              <a:avLst/>
            </a:prstTxWarp>
          </a:bodyPr>
          <a:lstStyle/>
          <a:p>
            <a:endParaRPr lang="en-US" sz="900" dirty="0">
              <a:solidFill>
                <a:srgbClr val="7F7F7F"/>
              </a:solidFill>
            </a:endParaRPr>
          </a:p>
        </p:txBody>
      </p:sp>
      <p:sp>
        <p:nvSpPr>
          <p:cNvPr id="33" name="Freeform 8">
            <a:extLst>
              <a:ext uri="{FF2B5EF4-FFF2-40B4-BE49-F238E27FC236}">
                <a16:creationId xmlns:a16="http://schemas.microsoft.com/office/drawing/2014/main" id="{1C41C1E6-48B8-E155-CCD0-D0E2BB0501CE}"/>
              </a:ext>
            </a:extLst>
          </p:cNvPr>
          <p:cNvSpPr/>
          <p:nvPr/>
        </p:nvSpPr>
        <p:spPr>
          <a:xfrm flipH="1">
            <a:off x="0" y="6246833"/>
            <a:ext cx="603687" cy="611167"/>
          </a:xfrm>
          <a:custGeom>
            <a:avLst/>
            <a:gdLst>
              <a:gd name="connsiteX0" fmla="*/ 804916 w 804916"/>
              <a:gd name="connsiteY0" fmla="*/ 0 h 814889"/>
              <a:gd name="connsiteX1" fmla="*/ 804916 w 804916"/>
              <a:gd name="connsiteY1" fmla="*/ 814889 h 814889"/>
              <a:gd name="connsiteX2" fmla="*/ 0 w 804916"/>
              <a:gd name="connsiteY2" fmla="*/ 814889 h 814889"/>
              <a:gd name="connsiteX3" fmla="*/ 10754 w 804916"/>
              <a:gd name="connsiteY3" fmla="*/ 772617 h 814889"/>
              <a:gd name="connsiteX4" fmla="*/ 42574 w 804916"/>
              <a:gd name="connsiteY4" fmla="*/ 720322 h 814889"/>
              <a:gd name="connsiteX5" fmla="*/ 681902 w 804916"/>
              <a:gd name="connsiteY5" fmla="*/ 135860 h 814889"/>
              <a:gd name="connsiteX6" fmla="*/ 740746 w 804916"/>
              <a:gd name="connsiteY6" fmla="*/ 57050 h 81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4916" h="814889">
                <a:moveTo>
                  <a:pt x="804916" y="0"/>
                </a:moveTo>
                <a:lnTo>
                  <a:pt x="804916" y="814889"/>
                </a:lnTo>
                <a:lnTo>
                  <a:pt x="0" y="814889"/>
                </a:lnTo>
                <a:lnTo>
                  <a:pt x="10754" y="772617"/>
                </a:lnTo>
                <a:cubicBezTo>
                  <a:pt x="18096" y="755364"/>
                  <a:pt x="28574" y="737916"/>
                  <a:pt x="42574" y="720322"/>
                </a:cubicBezTo>
                <a:cubicBezTo>
                  <a:pt x="267252" y="438203"/>
                  <a:pt x="547168" y="360152"/>
                  <a:pt x="681902" y="135860"/>
                </a:cubicBezTo>
                <a:cubicBezTo>
                  <a:pt x="698730" y="107792"/>
                  <a:pt x="718564" y="81257"/>
                  <a:pt x="740746" y="57050"/>
                </a:cubicBezTo>
                <a:close/>
              </a:path>
            </a:pathLst>
          </a:custGeom>
          <a:solidFill>
            <a:srgbClr val="1C2647"/>
          </a:solidFill>
          <a:ln>
            <a:noFill/>
          </a:ln>
          <a:effectLst>
            <a:outerShdw blurRad="254000" dist="76200" dir="13500000" algn="b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Quicksand" pitchFamily="2" charset="0"/>
            </a:endParaRPr>
          </a:p>
        </p:txBody>
      </p:sp>
      <p:sp>
        <p:nvSpPr>
          <p:cNvPr id="37" name="Freeform 5">
            <a:extLst>
              <a:ext uri="{FF2B5EF4-FFF2-40B4-BE49-F238E27FC236}">
                <a16:creationId xmlns:a16="http://schemas.microsoft.com/office/drawing/2014/main" id="{569822D8-BCA1-F9C5-2591-81578638DCAE}"/>
              </a:ext>
            </a:extLst>
          </p:cNvPr>
          <p:cNvSpPr>
            <a:spLocks/>
          </p:cNvSpPr>
          <p:nvPr/>
        </p:nvSpPr>
        <p:spPr bwMode="auto">
          <a:xfrm>
            <a:off x="5294776" y="2328235"/>
            <a:ext cx="6427150" cy="3918598"/>
          </a:xfrm>
          <a:custGeom>
            <a:avLst/>
            <a:gdLst>
              <a:gd name="T0" fmla="*/ 252 w 3308"/>
              <a:gd name="T1" fmla="*/ 70 h 2016"/>
              <a:gd name="T2" fmla="*/ 8 w 3308"/>
              <a:gd name="T3" fmla="*/ 1958 h 2016"/>
              <a:gd name="T4" fmla="*/ 56 w 3308"/>
              <a:gd name="T5" fmla="*/ 2014 h 2016"/>
              <a:gd name="T6" fmla="*/ 3252 w 3308"/>
              <a:gd name="T7" fmla="*/ 1792 h 2016"/>
              <a:gd name="T8" fmla="*/ 3300 w 3308"/>
              <a:gd name="T9" fmla="*/ 1714 h 2016"/>
              <a:gd name="T10" fmla="*/ 3132 w 3308"/>
              <a:gd name="T11" fmla="*/ 372 h 2016"/>
              <a:gd name="T12" fmla="*/ 3044 w 3308"/>
              <a:gd name="T13" fmla="*/ 298 h 2016"/>
              <a:gd name="T14" fmla="*/ 350 w 3308"/>
              <a:gd name="T15" fmla="*/ 14 h 2016"/>
              <a:gd name="T16" fmla="*/ 252 w 3308"/>
              <a:gd name="T17" fmla="*/ 7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8" h="2016">
                <a:moveTo>
                  <a:pt x="252" y="70"/>
                </a:moveTo>
                <a:cubicBezTo>
                  <a:pt x="8" y="1958"/>
                  <a:pt x="8" y="1958"/>
                  <a:pt x="8" y="1958"/>
                </a:cubicBezTo>
                <a:cubicBezTo>
                  <a:pt x="8" y="1958"/>
                  <a:pt x="0" y="2016"/>
                  <a:pt x="56" y="2014"/>
                </a:cubicBezTo>
                <a:cubicBezTo>
                  <a:pt x="112" y="2012"/>
                  <a:pt x="3252" y="1792"/>
                  <a:pt x="3252" y="1792"/>
                </a:cubicBezTo>
                <a:cubicBezTo>
                  <a:pt x="3252" y="1792"/>
                  <a:pt x="3308" y="1780"/>
                  <a:pt x="3300" y="1714"/>
                </a:cubicBezTo>
                <a:cubicBezTo>
                  <a:pt x="3292" y="1648"/>
                  <a:pt x="3132" y="372"/>
                  <a:pt x="3132" y="372"/>
                </a:cubicBezTo>
                <a:cubicBezTo>
                  <a:pt x="3132" y="372"/>
                  <a:pt x="3128" y="310"/>
                  <a:pt x="3044" y="298"/>
                </a:cubicBezTo>
                <a:cubicBezTo>
                  <a:pt x="2960" y="286"/>
                  <a:pt x="350" y="14"/>
                  <a:pt x="350" y="14"/>
                </a:cubicBezTo>
                <a:cubicBezTo>
                  <a:pt x="350" y="14"/>
                  <a:pt x="268" y="0"/>
                  <a:pt x="252" y="70"/>
                </a:cubicBezTo>
                <a:close/>
              </a:path>
            </a:pathLst>
          </a:custGeom>
          <a:solidFill>
            <a:srgbClr val="1C2647"/>
          </a:solidFill>
          <a:ln w="9525">
            <a:noFill/>
            <a:round/>
            <a:headEnd/>
            <a:tailEnd/>
          </a:ln>
          <a:effectLst>
            <a:outerShdw blurRad="787400" dist="228600" dir="5400000" sx="91000" sy="91000" algn="t" rotWithShape="0">
              <a:schemeClr val="bg1">
                <a:lumMod val="50000"/>
                <a:alpha val="40000"/>
              </a:scheme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3" name="TextBox 2">
            <a:extLst>
              <a:ext uri="{FF2B5EF4-FFF2-40B4-BE49-F238E27FC236}">
                <a16:creationId xmlns:a16="http://schemas.microsoft.com/office/drawing/2014/main" id="{7388B1DF-7961-3E90-5AE5-BE509C20BA44}"/>
              </a:ext>
            </a:extLst>
          </p:cNvPr>
          <p:cNvSpPr txBox="1"/>
          <p:nvPr/>
        </p:nvSpPr>
        <p:spPr>
          <a:xfrm>
            <a:off x="5925171" y="3620058"/>
            <a:ext cx="5166359" cy="1754326"/>
          </a:xfrm>
          <a:prstGeom prst="rect">
            <a:avLst/>
          </a:prstGeom>
          <a:noFill/>
        </p:spPr>
        <p:txBody>
          <a:bodyPr wrap="square" rtlCol="0">
            <a:spAutoFit/>
          </a:bodyPr>
          <a:lstStyle/>
          <a:p>
            <a:pPr algn="ctr"/>
            <a:r>
              <a:rPr lang="en-US" sz="5400" dirty="0">
                <a:solidFill>
                  <a:schemeClr val="bg1"/>
                </a:solidFill>
                <a:latin typeface="Poppins" panose="00000500000000000000" pitchFamily="2" charset="0"/>
                <a:cs typeface="Poppins" panose="00000500000000000000" pitchFamily="2" charset="0"/>
              </a:rPr>
              <a:t>Q&amp;A</a:t>
            </a:r>
          </a:p>
          <a:p>
            <a:pPr algn="ctr"/>
            <a:r>
              <a:rPr lang="en-US" sz="5400" dirty="0">
                <a:solidFill>
                  <a:schemeClr val="bg1"/>
                </a:solidFill>
                <a:latin typeface="Poppins" panose="00000500000000000000" pitchFamily="2" charset="0"/>
                <a:cs typeface="Poppins" panose="00000500000000000000" pitchFamily="2" charset="0"/>
              </a:rPr>
              <a:t>Thank you!</a:t>
            </a:r>
          </a:p>
        </p:txBody>
      </p:sp>
      <p:pic>
        <p:nvPicPr>
          <p:cNvPr id="13" name="Picture 12" descr="A picture containing logo&#10;&#10;Description automatically generated">
            <a:extLst>
              <a:ext uri="{FF2B5EF4-FFF2-40B4-BE49-F238E27FC236}">
                <a16:creationId xmlns:a16="http://schemas.microsoft.com/office/drawing/2014/main" id="{5988FCB3-63D7-4828-A7D2-66D12A878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543" y="174721"/>
            <a:ext cx="1208868" cy="1190941"/>
          </a:xfrm>
          <a:prstGeom prst="rect">
            <a:avLst/>
          </a:prstGeom>
        </p:spPr>
      </p:pic>
    </p:spTree>
    <p:extLst>
      <p:ext uri="{BB962C8B-B14F-4D97-AF65-F5344CB8AC3E}">
        <p14:creationId xmlns:p14="http://schemas.microsoft.com/office/powerpoint/2010/main" val="1319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ppt_x"/>
                                          </p:val>
                                        </p:tav>
                                        <p:tav tm="100000">
                                          <p:val>
                                            <p:strVal val="#ppt_x"/>
                                          </p:val>
                                        </p:tav>
                                      </p:tavLst>
                                    </p:anim>
                                    <p:anim calcmode="lin" valueType="num">
                                      <p:cBhvr additive="base">
                                        <p:cTn id="8"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Happy team members">
            <a:extLst>
              <a:ext uri="{FF2B5EF4-FFF2-40B4-BE49-F238E27FC236}">
                <a16:creationId xmlns:a16="http://schemas.microsoft.com/office/drawing/2014/main" id="{3F6AAD25-A94F-9236-EFA4-CD556DD8F839}"/>
              </a:ext>
            </a:extLst>
          </p:cNvPr>
          <p:cNvPicPr>
            <a:picLocks noChangeAspect="1"/>
          </p:cNvPicPr>
          <p:nvPr/>
        </p:nvPicPr>
        <p:blipFill rotWithShape="1">
          <a:blip r:embed="rId3">
            <a:extLst>
              <a:ext uri="{28A0092B-C50C-407E-A947-70E740481C1C}">
                <a14:useLocalDpi xmlns:a14="http://schemas.microsoft.com/office/drawing/2010/main" val="0"/>
              </a:ext>
            </a:extLst>
          </a:blip>
          <a:srcRect t="14888" b="842"/>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7E9BED8-A0A8-28A5-BE6C-D73346F7F03E}"/>
              </a:ext>
            </a:extLst>
          </p:cNvPr>
          <p:cNvSpPr txBox="1"/>
          <p:nvPr/>
        </p:nvSpPr>
        <p:spPr>
          <a:xfrm>
            <a:off x="-2" y="3417573"/>
            <a:ext cx="5787959" cy="2619839"/>
          </a:xfrm>
          <a:prstGeom prst="rect">
            <a:avLst/>
          </a:prstGeom>
        </p:spPr>
        <p:txBody>
          <a:bodyPr vert="horz" lIns="91440" tIns="45720" rIns="91440" bIns="45720" rtlCol="0" anchor="ctr">
            <a:normAutofit/>
          </a:bodyPr>
          <a:lstStyle/>
          <a:p>
            <a:pPr algn="ctr">
              <a:lnSpc>
                <a:spcPct val="90000"/>
              </a:lnSpc>
              <a:spcAft>
                <a:spcPts val="600"/>
              </a:spcAft>
            </a:pPr>
            <a:r>
              <a:rPr lang="en-US" sz="6000" dirty="0">
                <a:latin typeface="Poppins" panose="00000500000000000000" pitchFamily="2" charset="0"/>
                <a:cs typeface="Poppins" panose="00000500000000000000" pitchFamily="2" charset="0"/>
              </a:rPr>
              <a:t>Employee Experience</a:t>
            </a:r>
          </a:p>
        </p:txBody>
      </p:sp>
      <p:sp>
        <p:nvSpPr>
          <p:cNvPr id="9" name="TextBox 8">
            <a:extLst>
              <a:ext uri="{FF2B5EF4-FFF2-40B4-BE49-F238E27FC236}">
                <a16:creationId xmlns:a16="http://schemas.microsoft.com/office/drawing/2014/main" id="{56D514F3-9BA6-3FB9-9B25-DE3802E145DC}"/>
              </a:ext>
            </a:extLst>
          </p:cNvPr>
          <p:cNvSpPr txBox="1"/>
          <p:nvPr/>
        </p:nvSpPr>
        <p:spPr>
          <a:xfrm>
            <a:off x="301752" y="2516550"/>
            <a:ext cx="5047488" cy="461665"/>
          </a:xfrm>
          <a:prstGeom prst="rect">
            <a:avLst/>
          </a:prstGeom>
          <a:noFill/>
        </p:spPr>
        <p:txBody>
          <a:bodyPr wrap="square">
            <a:spAutoFit/>
          </a:bodyPr>
          <a:lstStyle/>
          <a:p>
            <a:pPr algn="ctr"/>
            <a:r>
              <a:rPr lang="en-US" sz="2400" b="1" dirty="0">
                <a:latin typeface="Poppins" panose="00000500000000000000" pitchFamily="2" charset="0"/>
                <a:cs typeface="Poppins" panose="00000500000000000000" pitchFamily="2" charset="0"/>
              </a:rPr>
              <a:t>Building Capacity</a:t>
            </a:r>
          </a:p>
        </p:txBody>
      </p:sp>
      <p:pic>
        <p:nvPicPr>
          <p:cNvPr id="7" name="Picture 6" descr="A picture containing logo&#10;&#10;Description automatically generated">
            <a:extLst>
              <a:ext uri="{FF2B5EF4-FFF2-40B4-BE49-F238E27FC236}">
                <a16:creationId xmlns:a16="http://schemas.microsoft.com/office/drawing/2014/main" id="{C8753A72-B75B-4E8D-AA96-3F847746E3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4079" y="5758936"/>
            <a:ext cx="1040919" cy="1025482"/>
          </a:xfrm>
          <a:prstGeom prst="rect">
            <a:avLst/>
          </a:prstGeom>
        </p:spPr>
      </p:pic>
    </p:spTree>
    <p:extLst>
      <p:ext uri="{BB962C8B-B14F-4D97-AF65-F5344CB8AC3E}">
        <p14:creationId xmlns:p14="http://schemas.microsoft.com/office/powerpoint/2010/main" val="1582090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5609C896-CFFB-4B25-9F66-0B7B8FAF7C77}"/>
              </a:ext>
            </a:extLst>
          </p:cNvPr>
          <p:cNvSpPr/>
          <p:nvPr/>
        </p:nvSpPr>
        <p:spPr>
          <a:xfrm>
            <a:off x="6519672" y="1360325"/>
            <a:ext cx="5672328" cy="3373673"/>
          </a:xfrm>
          <a:prstGeom prst="roundRect">
            <a:avLst>
              <a:gd name="adj" fmla="val 9120"/>
            </a:avLst>
          </a:prstGeom>
          <a:solidFill>
            <a:schemeClr val="bg1"/>
          </a:solidFill>
          <a:ln>
            <a:noFill/>
          </a:ln>
          <a:effectLst>
            <a:outerShdw blurRad="508000" dist="266700" dir="5160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What and employee goals align?</a:t>
            </a:r>
          </a:p>
          <a:p>
            <a:r>
              <a:rPr lang="en-US" sz="1600" dirty="0"/>
              <a:t>In what ways can the employee grow in his/her current position that meets his/her individual growth goal and the organization goal?</a:t>
            </a:r>
          </a:p>
          <a:p>
            <a:r>
              <a:rPr lang="en-US" sz="1600" dirty="0"/>
              <a:t>What experiences and growth is needed for the employee to prepare for the next position internal or external to the organization?</a:t>
            </a:r>
          </a:p>
        </p:txBody>
      </p:sp>
      <p:pic>
        <p:nvPicPr>
          <p:cNvPr id="11" name="Picture Placeholder 10">
            <a:extLst>
              <a:ext uri="{FF2B5EF4-FFF2-40B4-BE49-F238E27FC236}">
                <a16:creationId xmlns:a16="http://schemas.microsoft.com/office/drawing/2014/main" id="{89C3AEE1-C349-4B5D-BFB4-2F9084DDB9A6}"/>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l="11241" r="11241"/>
          <a:stretch/>
        </p:blipFill>
        <p:spPr/>
      </p:pic>
      <p:sp>
        <p:nvSpPr>
          <p:cNvPr id="29" name="Kotak Teks 3">
            <a:extLst>
              <a:ext uri="{FF2B5EF4-FFF2-40B4-BE49-F238E27FC236}">
                <a16:creationId xmlns:a16="http://schemas.microsoft.com/office/drawing/2014/main" id="{C4807F8A-252C-EA6B-9621-EB55A8C86D57}"/>
              </a:ext>
            </a:extLst>
          </p:cNvPr>
          <p:cNvSpPr txBox="1"/>
          <p:nvPr/>
        </p:nvSpPr>
        <p:spPr>
          <a:xfrm>
            <a:off x="2083788" y="1360639"/>
            <a:ext cx="5194836" cy="523220"/>
          </a:xfrm>
          <a:prstGeom prst="rect">
            <a:avLst/>
          </a:prstGeom>
          <a:noFill/>
        </p:spPr>
        <p:txBody>
          <a:bodyPr wrap="square" rtlCol="0">
            <a:spAutoFit/>
          </a:bodyPr>
          <a:lstStyle/>
          <a:p>
            <a:r>
              <a:rPr lang="en-US" sz="2800" dirty="0">
                <a:solidFill>
                  <a:schemeClr val="bg1"/>
                </a:solidFill>
                <a:latin typeface="Poppins" panose="00000500000000000000" pitchFamily="2" charset="0"/>
                <a:cs typeface="Poppins" panose="00000500000000000000" pitchFamily="2" charset="0"/>
              </a:rPr>
              <a:t>Employee Experience </a:t>
            </a:r>
            <a:endParaRPr lang="en-US" sz="2800" dirty="0">
              <a:solidFill>
                <a:schemeClr val="bg1"/>
              </a:solidFill>
              <a:latin typeface="Poppins SemiBold" panose="02000000000000000000" pitchFamily="2" charset="0"/>
              <a:ea typeface="Roboto" panose="02000000000000000000" pitchFamily="2" charset="0"/>
              <a:cs typeface="Poppins SemiBold" panose="02000000000000000000" pitchFamily="2" charset="0"/>
            </a:endParaRPr>
          </a:p>
        </p:txBody>
      </p:sp>
      <p:grpSp>
        <p:nvGrpSpPr>
          <p:cNvPr id="30" name="Group 29">
            <a:extLst>
              <a:ext uri="{FF2B5EF4-FFF2-40B4-BE49-F238E27FC236}">
                <a16:creationId xmlns:a16="http://schemas.microsoft.com/office/drawing/2014/main" id="{7B4BA243-6953-1425-E4C9-A5CEE6370A68}"/>
              </a:ext>
            </a:extLst>
          </p:cNvPr>
          <p:cNvGrpSpPr/>
          <p:nvPr/>
        </p:nvGrpSpPr>
        <p:grpSpPr>
          <a:xfrm>
            <a:off x="2231301" y="2037152"/>
            <a:ext cx="603250" cy="0"/>
            <a:chOff x="7150100" y="3662052"/>
            <a:chExt cx="603250" cy="0"/>
          </a:xfrm>
        </p:grpSpPr>
        <p:cxnSp>
          <p:nvCxnSpPr>
            <p:cNvPr id="44" name="Straight Connector 43">
              <a:extLst>
                <a:ext uri="{FF2B5EF4-FFF2-40B4-BE49-F238E27FC236}">
                  <a16:creationId xmlns:a16="http://schemas.microsoft.com/office/drawing/2014/main" id="{6491798F-503A-8921-9E78-E8F449F67B00}"/>
                </a:ext>
              </a:extLst>
            </p:cNvPr>
            <p:cNvCxnSpPr>
              <a:cxnSpLocks/>
            </p:cNvCxnSpPr>
            <p:nvPr/>
          </p:nvCxnSpPr>
          <p:spPr>
            <a:xfrm>
              <a:off x="7150100" y="3662052"/>
              <a:ext cx="336550" cy="0"/>
            </a:xfrm>
            <a:prstGeom prst="line">
              <a:avLst/>
            </a:prstGeom>
            <a:ln w="63500" cap="rnd">
              <a:solidFill>
                <a:srgbClr val="E8AB4F"/>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13A23E6-E2F2-6555-B900-649A89EF47AE}"/>
                </a:ext>
              </a:extLst>
            </p:cNvPr>
            <p:cNvCxnSpPr>
              <a:cxnSpLocks/>
            </p:cNvCxnSpPr>
            <p:nvPr/>
          </p:nvCxnSpPr>
          <p:spPr>
            <a:xfrm>
              <a:off x="7620000" y="3662052"/>
              <a:ext cx="0" cy="0"/>
            </a:xfrm>
            <a:prstGeom prst="line">
              <a:avLst/>
            </a:prstGeom>
            <a:ln w="63500" cap="rnd">
              <a:solidFill>
                <a:srgbClr val="E8AB4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B45E251-8EDD-1893-EA4E-68BBC5B7AE0A}"/>
                </a:ext>
              </a:extLst>
            </p:cNvPr>
            <p:cNvCxnSpPr>
              <a:cxnSpLocks/>
            </p:cNvCxnSpPr>
            <p:nvPr/>
          </p:nvCxnSpPr>
          <p:spPr>
            <a:xfrm>
              <a:off x="7753350" y="3662052"/>
              <a:ext cx="0" cy="0"/>
            </a:xfrm>
            <a:prstGeom prst="line">
              <a:avLst/>
            </a:prstGeom>
            <a:ln w="63500" cap="rnd">
              <a:solidFill>
                <a:srgbClr val="E8AB4F"/>
              </a:solidFill>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268B37A7-4D9E-24D6-10C6-3905C6B8C994}"/>
              </a:ext>
            </a:extLst>
          </p:cNvPr>
          <p:cNvSpPr txBox="1"/>
          <p:nvPr/>
        </p:nvSpPr>
        <p:spPr>
          <a:xfrm>
            <a:off x="2083788" y="2124100"/>
            <a:ext cx="4253513" cy="441146"/>
          </a:xfrm>
          <a:prstGeom prst="rect">
            <a:avLst/>
          </a:prstGeom>
          <a:noFill/>
        </p:spPr>
        <p:txBody>
          <a:bodyPr wrap="square">
            <a:spAutoFit/>
          </a:bodyPr>
          <a:lstStyle/>
          <a:p>
            <a:pPr marL="342900" indent="-342900">
              <a:lnSpc>
                <a:spcPct val="120000"/>
              </a:lnSpc>
              <a:spcAft>
                <a:spcPts val="600"/>
              </a:spcAft>
              <a:buFont typeface="Wingdings" panose="05000000000000000000" pitchFamily="2" charset="2"/>
              <a:buChar char="ü"/>
            </a:pPr>
            <a:r>
              <a:rPr lang="en-US" sz="2000" dirty="0">
                <a:solidFill>
                  <a:schemeClr val="bg1"/>
                </a:solidFill>
                <a:latin typeface="Poppins Light" panose="02000000000000000000" pitchFamily="2" charset="0"/>
                <a:cs typeface="Poppins Light" panose="02000000000000000000" pitchFamily="2" charset="0"/>
              </a:rPr>
              <a:t>What are their needs?</a:t>
            </a:r>
          </a:p>
        </p:txBody>
      </p:sp>
      <p:sp>
        <p:nvSpPr>
          <p:cNvPr id="13" name="Text Placeholder 2">
            <a:extLst>
              <a:ext uri="{FF2B5EF4-FFF2-40B4-BE49-F238E27FC236}">
                <a16:creationId xmlns:a16="http://schemas.microsoft.com/office/drawing/2014/main" id="{E032CA81-5654-6AAA-038A-A415C61421BC}"/>
              </a:ext>
            </a:extLst>
          </p:cNvPr>
          <p:cNvSpPr txBox="1">
            <a:spLocks/>
          </p:cNvSpPr>
          <p:nvPr/>
        </p:nvSpPr>
        <p:spPr>
          <a:xfrm>
            <a:off x="11570670" y="6492819"/>
            <a:ext cx="302513" cy="184666"/>
          </a:xfrm>
          <a:prstGeom prst="rect">
            <a:avLst/>
          </a:prstGeom>
        </p:spPr>
        <p:txBody>
          <a:bodyPr wrap="square" lIns="0" tIns="0" rIns="0" bIns="0">
            <a:spAutoFit/>
          </a:bodyPr>
          <a:lstStyle>
            <a:lvl1pPr marL="0" indent="0" algn="ctr" defTabSz="1828800" rtl="0" eaLnBrk="1" latinLnBrk="0" hangingPunct="1">
              <a:lnSpc>
                <a:spcPct val="100000"/>
              </a:lnSpc>
              <a:spcBef>
                <a:spcPts val="2000"/>
              </a:spcBef>
              <a:buFontTx/>
              <a:buNone/>
              <a:defRPr sz="280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914400" indent="0" algn="ctr" defTabSz="1828800" rtl="0" eaLnBrk="1" latinLnBrk="0" hangingPunct="1">
              <a:lnSpc>
                <a:spcPct val="100000"/>
              </a:lnSpc>
              <a:spcBef>
                <a:spcPts val="1000"/>
              </a:spcBef>
              <a:buFontTx/>
              <a:buNone/>
              <a:defRPr sz="2600" kern="1200">
                <a:solidFill>
                  <a:schemeClr val="tx1"/>
                </a:solidFill>
                <a:latin typeface="Roboto" panose="02000000000000000000" pitchFamily="2" charset="0"/>
                <a:ea typeface="Roboto" panose="02000000000000000000" pitchFamily="2" charset="0"/>
                <a:cs typeface="+mn-cs"/>
              </a:defRPr>
            </a:lvl2pPr>
            <a:lvl3pPr marL="1828800" indent="0" algn="ctr" defTabSz="1828800" rtl="0" eaLnBrk="1" latinLnBrk="0" hangingPunct="1">
              <a:lnSpc>
                <a:spcPct val="100000"/>
              </a:lnSpc>
              <a:spcBef>
                <a:spcPts val="1000"/>
              </a:spcBef>
              <a:buFontTx/>
              <a:buNone/>
              <a:defRPr sz="2600" kern="1200">
                <a:solidFill>
                  <a:schemeClr val="tx1"/>
                </a:solidFill>
                <a:latin typeface="Roboto" panose="02000000000000000000" pitchFamily="2" charset="0"/>
                <a:ea typeface="Roboto" panose="02000000000000000000" pitchFamily="2" charset="0"/>
                <a:cs typeface="+mn-cs"/>
              </a:defRPr>
            </a:lvl3pPr>
            <a:lvl4pPr marL="2743200" indent="0" algn="ctr" defTabSz="1828800" rtl="0" eaLnBrk="1" latinLnBrk="0" hangingPunct="1">
              <a:lnSpc>
                <a:spcPct val="100000"/>
              </a:lnSpc>
              <a:spcBef>
                <a:spcPts val="1000"/>
              </a:spcBef>
              <a:buFontTx/>
              <a:buNone/>
              <a:defRPr sz="2600" kern="1200">
                <a:solidFill>
                  <a:schemeClr val="tx1"/>
                </a:solidFill>
                <a:latin typeface="Roboto" panose="02000000000000000000" pitchFamily="2" charset="0"/>
                <a:ea typeface="Roboto" panose="02000000000000000000" pitchFamily="2" charset="0"/>
                <a:cs typeface="+mn-cs"/>
              </a:defRPr>
            </a:lvl4pPr>
            <a:lvl5pPr marL="3657600" indent="0" algn="ctr" defTabSz="1828800" rtl="0" eaLnBrk="1" latinLnBrk="0" hangingPunct="1">
              <a:lnSpc>
                <a:spcPct val="100000"/>
              </a:lnSpc>
              <a:spcBef>
                <a:spcPts val="1000"/>
              </a:spcBef>
              <a:buFontTx/>
              <a:buNone/>
              <a:defRPr sz="2600" kern="1200">
                <a:solidFill>
                  <a:schemeClr val="tx1"/>
                </a:solidFill>
                <a:latin typeface="Roboto" panose="02000000000000000000" pitchFamily="2" charset="0"/>
                <a:ea typeface="Roboto" panose="02000000000000000000" pitchFamily="2" charset="0"/>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fld id="{34E0B5DC-EFBE-485A-89FB-4CC9A5902232}" type="slidenum">
              <a:rPr lang="en-US" sz="1200" b="1" smtClean="0">
                <a:solidFill>
                  <a:srgbClr val="1C2647"/>
                </a:solidFill>
                <a:latin typeface="Montserrat" panose="00000500000000000000" pitchFamily="50" charset="0"/>
                <a:ea typeface="Open Sans" panose="020B0606030504020204" pitchFamily="34" charset="0"/>
                <a:cs typeface="Open Sans" panose="020B0606030504020204" pitchFamily="34" charset="0"/>
              </a:rPr>
              <a:pPr/>
              <a:t>3</a:t>
            </a:fld>
            <a:endParaRPr lang="en-US" sz="1200" b="1" dirty="0">
              <a:solidFill>
                <a:srgbClr val="1C2647"/>
              </a:solidFill>
              <a:latin typeface="Montserrat" panose="00000500000000000000" pitchFamily="50" charset="0"/>
              <a:ea typeface="Open Sans" panose="020B0606030504020204" pitchFamily="34" charset="0"/>
              <a:cs typeface="Open Sans" panose="020B0606030504020204" pitchFamily="34" charset="0"/>
            </a:endParaRPr>
          </a:p>
        </p:txBody>
      </p:sp>
      <p:sp>
        <p:nvSpPr>
          <p:cNvPr id="14" name="Freeform 11">
            <a:hlinkClick r:id="" action="ppaction://hlinkshowjump?jump=nextslide"/>
            <a:extLst>
              <a:ext uri="{FF2B5EF4-FFF2-40B4-BE49-F238E27FC236}">
                <a16:creationId xmlns:a16="http://schemas.microsoft.com/office/drawing/2014/main" id="{9529BB50-8835-8C5D-7188-53C607EF766D}"/>
              </a:ext>
            </a:extLst>
          </p:cNvPr>
          <p:cNvSpPr>
            <a:spLocks/>
          </p:cNvSpPr>
          <p:nvPr/>
        </p:nvSpPr>
        <p:spPr bwMode="auto">
          <a:xfrm>
            <a:off x="11878443" y="6530034"/>
            <a:ext cx="62649" cy="110235"/>
          </a:xfrm>
          <a:custGeom>
            <a:avLst/>
            <a:gdLst>
              <a:gd name="T0" fmla="*/ 1078 w 1147"/>
              <a:gd name="T1" fmla="*/ 883 h 2018"/>
              <a:gd name="T2" fmla="*/ 397 w 1147"/>
              <a:gd name="T3" fmla="*/ 98 h 2018"/>
              <a:gd name="T4" fmla="*/ 98 w 1147"/>
              <a:gd name="T5" fmla="*/ 77 h 2018"/>
              <a:gd name="T6" fmla="*/ 77 w 1147"/>
              <a:gd name="T7" fmla="*/ 376 h 2018"/>
              <a:gd name="T8" fmla="*/ 637 w 1147"/>
              <a:gd name="T9" fmla="*/ 1022 h 2018"/>
              <a:gd name="T10" fmla="*/ 77 w 1147"/>
              <a:gd name="T11" fmla="*/ 1667 h 2018"/>
              <a:gd name="T12" fmla="*/ 98 w 1147"/>
              <a:gd name="T13" fmla="*/ 1967 h 2018"/>
              <a:gd name="T14" fmla="*/ 237 w 1147"/>
              <a:gd name="T15" fmla="*/ 2018 h 2018"/>
              <a:gd name="T16" fmla="*/ 398 w 1147"/>
              <a:gd name="T17" fmla="*/ 1945 h 2018"/>
              <a:gd name="T18" fmla="*/ 1078 w 1147"/>
              <a:gd name="T19" fmla="*/ 1161 h 2018"/>
              <a:gd name="T20" fmla="*/ 1078 w 1147"/>
              <a:gd name="T21" fmla="*/ 883 h 2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7" h="2018">
                <a:moveTo>
                  <a:pt x="1078" y="883"/>
                </a:moveTo>
                <a:cubicBezTo>
                  <a:pt x="397" y="98"/>
                  <a:pt x="397" y="98"/>
                  <a:pt x="397" y="98"/>
                </a:cubicBezTo>
                <a:cubicBezTo>
                  <a:pt x="320" y="9"/>
                  <a:pt x="186" y="0"/>
                  <a:pt x="98" y="77"/>
                </a:cubicBezTo>
                <a:cubicBezTo>
                  <a:pt x="9" y="154"/>
                  <a:pt x="0" y="288"/>
                  <a:pt x="77" y="376"/>
                </a:cubicBezTo>
                <a:cubicBezTo>
                  <a:pt x="637" y="1022"/>
                  <a:pt x="637" y="1022"/>
                  <a:pt x="637" y="1022"/>
                </a:cubicBezTo>
                <a:cubicBezTo>
                  <a:pt x="77" y="1667"/>
                  <a:pt x="77" y="1667"/>
                  <a:pt x="77" y="1667"/>
                </a:cubicBezTo>
                <a:cubicBezTo>
                  <a:pt x="0" y="1756"/>
                  <a:pt x="10" y="1890"/>
                  <a:pt x="98" y="1967"/>
                </a:cubicBezTo>
                <a:cubicBezTo>
                  <a:pt x="138" y="2001"/>
                  <a:pt x="188" y="2018"/>
                  <a:pt x="237" y="2018"/>
                </a:cubicBezTo>
                <a:cubicBezTo>
                  <a:pt x="297" y="2018"/>
                  <a:pt x="356" y="1994"/>
                  <a:pt x="398" y="1945"/>
                </a:cubicBezTo>
                <a:cubicBezTo>
                  <a:pt x="1078" y="1161"/>
                  <a:pt x="1078" y="1161"/>
                  <a:pt x="1078" y="1161"/>
                </a:cubicBezTo>
                <a:cubicBezTo>
                  <a:pt x="1147" y="1081"/>
                  <a:pt x="1147" y="963"/>
                  <a:pt x="1078" y="883"/>
                </a:cubicBezTo>
                <a:close/>
              </a:path>
            </a:pathLst>
          </a:custGeom>
          <a:solidFill>
            <a:srgbClr val="1C2647"/>
          </a:solidFill>
          <a:ln>
            <a:noFill/>
          </a:ln>
        </p:spPr>
        <p:txBody>
          <a:bodyPr vert="horz" wrap="square" lIns="45720" tIns="22860" rIns="45720" bIns="22860" numCol="1" anchor="t" anchorCtr="0" compatLnSpc="1">
            <a:prstTxWarp prst="textNoShape">
              <a:avLst/>
            </a:prstTxWarp>
          </a:bodyPr>
          <a:lstStyle/>
          <a:p>
            <a:endParaRPr lang="en-US" sz="900" dirty="0">
              <a:solidFill>
                <a:srgbClr val="7F7F7F"/>
              </a:solidFill>
            </a:endParaRPr>
          </a:p>
        </p:txBody>
      </p:sp>
      <p:sp>
        <p:nvSpPr>
          <p:cNvPr id="15" name="Freeform 12">
            <a:hlinkClick r:id="" action="ppaction://hlinkshowjump?jump=previousslide"/>
            <a:extLst>
              <a:ext uri="{FF2B5EF4-FFF2-40B4-BE49-F238E27FC236}">
                <a16:creationId xmlns:a16="http://schemas.microsoft.com/office/drawing/2014/main" id="{952A9D53-15BD-BF17-D8D3-779F695701B9}"/>
              </a:ext>
            </a:extLst>
          </p:cNvPr>
          <p:cNvSpPr>
            <a:spLocks/>
          </p:cNvSpPr>
          <p:nvPr/>
        </p:nvSpPr>
        <p:spPr bwMode="auto">
          <a:xfrm>
            <a:off x="11502762" y="6530034"/>
            <a:ext cx="62649" cy="110235"/>
          </a:xfrm>
          <a:custGeom>
            <a:avLst/>
            <a:gdLst>
              <a:gd name="T0" fmla="*/ 69 w 1147"/>
              <a:gd name="T1" fmla="*/ 1136 h 2018"/>
              <a:gd name="T2" fmla="*/ 750 w 1147"/>
              <a:gd name="T3" fmla="*/ 1920 h 2018"/>
              <a:gd name="T4" fmla="*/ 1049 w 1147"/>
              <a:gd name="T5" fmla="*/ 1942 h 2018"/>
              <a:gd name="T6" fmla="*/ 1070 w 1147"/>
              <a:gd name="T7" fmla="*/ 1642 h 2018"/>
              <a:gd name="T8" fmla="*/ 510 w 1147"/>
              <a:gd name="T9" fmla="*/ 996 h 2018"/>
              <a:gd name="T10" fmla="*/ 1070 w 1147"/>
              <a:gd name="T11" fmla="*/ 351 h 2018"/>
              <a:gd name="T12" fmla="*/ 1049 w 1147"/>
              <a:gd name="T13" fmla="*/ 52 h 2018"/>
              <a:gd name="T14" fmla="*/ 910 w 1147"/>
              <a:gd name="T15" fmla="*/ 0 h 2018"/>
              <a:gd name="T16" fmla="*/ 750 w 1147"/>
              <a:gd name="T17" fmla="*/ 73 h 2018"/>
              <a:gd name="T18" fmla="*/ 69 w 1147"/>
              <a:gd name="T19" fmla="*/ 858 h 2018"/>
              <a:gd name="T20" fmla="*/ 69 w 1147"/>
              <a:gd name="T21" fmla="*/ 1136 h 2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7" h="2018">
                <a:moveTo>
                  <a:pt x="69" y="1136"/>
                </a:moveTo>
                <a:cubicBezTo>
                  <a:pt x="750" y="1920"/>
                  <a:pt x="750" y="1920"/>
                  <a:pt x="750" y="1920"/>
                </a:cubicBezTo>
                <a:cubicBezTo>
                  <a:pt x="827" y="2009"/>
                  <a:pt x="961" y="2018"/>
                  <a:pt x="1049" y="1942"/>
                </a:cubicBezTo>
                <a:cubicBezTo>
                  <a:pt x="1138" y="1865"/>
                  <a:pt x="1147" y="1731"/>
                  <a:pt x="1070" y="1642"/>
                </a:cubicBezTo>
                <a:cubicBezTo>
                  <a:pt x="510" y="996"/>
                  <a:pt x="510" y="996"/>
                  <a:pt x="510" y="996"/>
                </a:cubicBezTo>
                <a:cubicBezTo>
                  <a:pt x="1070" y="351"/>
                  <a:pt x="1070" y="351"/>
                  <a:pt x="1070" y="351"/>
                </a:cubicBezTo>
                <a:cubicBezTo>
                  <a:pt x="1147" y="262"/>
                  <a:pt x="1137" y="129"/>
                  <a:pt x="1049" y="52"/>
                </a:cubicBezTo>
                <a:cubicBezTo>
                  <a:pt x="1009" y="17"/>
                  <a:pt x="959" y="0"/>
                  <a:pt x="910" y="0"/>
                </a:cubicBezTo>
                <a:cubicBezTo>
                  <a:pt x="851" y="0"/>
                  <a:pt x="791" y="25"/>
                  <a:pt x="750" y="73"/>
                </a:cubicBezTo>
                <a:cubicBezTo>
                  <a:pt x="69" y="858"/>
                  <a:pt x="69" y="858"/>
                  <a:pt x="69" y="858"/>
                </a:cubicBezTo>
                <a:cubicBezTo>
                  <a:pt x="0" y="937"/>
                  <a:pt x="0" y="1056"/>
                  <a:pt x="69" y="1136"/>
                </a:cubicBezTo>
                <a:close/>
              </a:path>
            </a:pathLst>
          </a:custGeom>
          <a:solidFill>
            <a:srgbClr val="1C2647"/>
          </a:solidFill>
          <a:ln>
            <a:noFill/>
          </a:ln>
        </p:spPr>
        <p:txBody>
          <a:bodyPr vert="horz" wrap="square" lIns="45720" tIns="22860" rIns="45720" bIns="22860" numCol="1" anchor="t" anchorCtr="0" compatLnSpc="1">
            <a:prstTxWarp prst="textNoShape">
              <a:avLst/>
            </a:prstTxWarp>
          </a:bodyPr>
          <a:lstStyle/>
          <a:p>
            <a:endParaRPr lang="en-US" sz="900" dirty="0">
              <a:solidFill>
                <a:srgbClr val="7F7F7F"/>
              </a:solidFill>
            </a:endParaRPr>
          </a:p>
        </p:txBody>
      </p:sp>
      <p:sp>
        <p:nvSpPr>
          <p:cNvPr id="17" name="Freeform 8">
            <a:extLst>
              <a:ext uri="{FF2B5EF4-FFF2-40B4-BE49-F238E27FC236}">
                <a16:creationId xmlns:a16="http://schemas.microsoft.com/office/drawing/2014/main" id="{6B087252-0579-F868-3A3E-EB3C63FFD3F8}"/>
              </a:ext>
            </a:extLst>
          </p:cNvPr>
          <p:cNvSpPr/>
          <p:nvPr/>
        </p:nvSpPr>
        <p:spPr>
          <a:xfrm flipH="1">
            <a:off x="0" y="6246833"/>
            <a:ext cx="603687" cy="611167"/>
          </a:xfrm>
          <a:custGeom>
            <a:avLst/>
            <a:gdLst>
              <a:gd name="connsiteX0" fmla="*/ 804916 w 804916"/>
              <a:gd name="connsiteY0" fmla="*/ 0 h 814889"/>
              <a:gd name="connsiteX1" fmla="*/ 804916 w 804916"/>
              <a:gd name="connsiteY1" fmla="*/ 814889 h 814889"/>
              <a:gd name="connsiteX2" fmla="*/ 0 w 804916"/>
              <a:gd name="connsiteY2" fmla="*/ 814889 h 814889"/>
              <a:gd name="connsiteX3" fmla="*/ 10754 w 804916"/>
              <a:gd name="connsiteY3" fmla="*/ 772617 h 814889"/>
              <a:gd name="connsiteX4" fmla="*/ 42574 w 804916"/>
              <a:gd name="connsiteY4" fmla="*/ 720322 h 814889"/>
              <a:gd name="connsiteX5" fmla="*/ 681902 w 804916"/>
              <a:gd name="connsiteY5" fmla="*/ 135860 h 814889"/>
              <a:gd name="connsiteX6" fmla="*/ 740746 w 804916"/>
              <a:gd name="connsiteY6" fmla="*/ 57050 h 81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4916" h="814889">
                <a:moveTo>
                  <a:pt x="804916" y="0"/>
                </a:moveTo>
                <a:lnTo>
                  <a:pt x="804916" y="814889"/>
                </a:lnTo>
                <a:lnTo>
                  <a:pt x="0" y="814889"/>
                </a:lnTo>
                <a:lnTo>
                  <a:pt x="10754" y="772617"/>
                </a:lnTo>
                <a:cubicBezTo>
                  <a:pt x="18096" y="755364"/>
                  <a:pt x="28574" y="737916"/>
                  <a:pt x="42574" y="720322"/>
                </a:cubicBezTo>
                <a:cubicBezTo>
                  <a:pt x="267252" y="438203"/>
                  <a:pt x="547168" y="360152"/>
                  <a:pt x="681902" y="135860"/>
                </a:cubicBezTo>
                <a:cubicBezTo>
                  <a:pt x="698730" y="107792"/>
                  <a:pt x="718564" y="81257"/>
                  <a:pt x="740746" y="57050"/>
                </a:cubicBezTo>
                <a:close/>
              </a:path>
            </a:pathLst>
          </a:custGeom>
          <a:solidFill>
            <a:srgbClr val="1C2647"/>
          </a:solidFill>
          <a:ln>
            <a:noFill/>
          </a:ln>
          <a:effectLst>
            <a:outerShdw blurRad="254000" dist="76200" dir="13500000" algn="b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Quicksand" pitchFamily="2" charset="0"/>
            </a:endParaRPr>
          </a:p>
        </p:txBody>
      </p:sp>
      <p:sp>
        <p:nvSpPr>
          <p:cNvPr id="3" name="TextBox 2">
            <a:extLst>
              <a:ext uri="{FF2B5EF4-FFF2-40B4-BE49-F238E27FC236}">
                <a16:creationId xmlns:a16="http://schemas.microsoft.com/office/drawing/2014/main" id="{008D0D02-E9AA-F725-5836-AE672D9E021F}"/>
              </a:ext>
            </a:extLst>
          </p:cNvPr>
          <p:cNvSpPr txBox="1"/>
          <p:nvPr/>
        </p:nvSpPr>
        <p:spPr>
          <a:xfrm>
            <a:off x="6519672" y="1360639"/>
            <a:ext cx="5782056" cy="2957861"/>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dirty="0"/>
              <a:t>What are the goals of the employee? </a:t>
            </a:r>
          </a:p>
          <a:p>
            <a:pPr marL="285750" indent="-285750">
              <a:lnSpc>
                <a:spcPct val="150000"/>
              </a:lnSpc>
              <a:buFont typeface="Wingdings" panose="05000000000000000000" pitchFamily="2" charset="2"/>
              <a:buChar char="ü"/>
            </a:pPr>
            <a:r>
              <a:rPr lang="en-US" dirty="0"/>
              <a:t>How do the organizational and employee goals align?</a:t>
            </a:r>
          </a:p>
          <a:p>
            <a:pPr marL="285750" indent="-285750">
              <a:lnSpc>
                <a:spcPct val="150000"/>
              </a:lnSpc>
              <a:buFont typeface="Wingdings" panose="05000000000000000000" pitchFamily="2" charset="2"/>
              <a:buChar char="ü"/>
            </a:pPr>
            <a:r>
              <a:rPr lang="en-US" dirty="0"/>
              <a:t>In what ways can the employee grow in their current position that will meet the employee’s growth plan and goals as well as the organization’s goal?</a:t>
            </a:r>
          </a:p>
          <a:p>
            <a:pPr marL="285750" indent="-285750">
              <a:lnSpc>
                <a:spcPct val="150000"/>
              </a:lnSpc>
              <a:buFont typeface="Wingdings" panose="05000000000000000000" pitchFamily="2" charset="2"/>
              <a:buChar char="ü"/>
            </a:pPr>
            <a:r>
              <a:rPr lang="en-US" dirty="0"/>
              <a:t>What experiences and growth is needed for the employee to prepare for the next position?</a:t>
            </a:r>
          </a:p>
        </p:txBody>
      </p:sp>
      <p:pic>
        <p:nvPicPr>
          <p:cNvPr id="18" name="Picture 17" descr="A picture containing logo&#10;&#10;Description automatically generated">
            <a:extLst>
              <a:ext uri="{FF2B5EF4-FFF2-40B4-BE49-F238E27FC236}">
                <a16:creationId xmlns:a16="http://schemas.microsoft.com/office/drawing/2014/main" id="{B7404650-E389-4614-9211-3509F9D8A8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4440" y="217731"/>
            <a:ext cx="977486" cy="962990"/>
          </a:xfrm>
          <a:prstGeom prst="rect">
            <a:avLst/>
          </a:prstGeom>
        </p:spPr>
      </p:pic>
    </p:spTree>
    <p:extLst>
      <p:ext uri="{BB962C8B-B14F-4D97-AF65-F5344CB8AC3E}">
        <p14:creationId xmlns:p14="http://schemas.microsoft.com/office/powerpoint/2010/main" val="949695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4AAC4CE-CDFA-9776-8110-BB086DC63273}"/>
              </a:ext>
            </a:extLst>
          </p:cNvPr>
          <p:cNvSpPr>
            <a:spLocks noGrp="1"/>
          </p:cNvSpPr>
          <p:nvPr>
            <p:ph type="title"/>
          </p:nvPr>
        </p:nvSpPr>
        <p:spPr>
          <a:xfrm>
            <a:off x="5297762" y="329184"/>
            <a:ext cx="6891190" cy="1783080"/>
          </a:xfrm>
        </p:spPr>
        <p:txBody>
          <a:bodyPr anchor="b">
            <a:normAutofit/>
          </a:bodyPr>
          <a:lstStyle/>
          <a:p>
            <a:pPr>
              <a:lnSpc>
                <a:spcPct val="150000"/>
              </a:lnSpc>
            </a:pPr>
            <a:r>
              <a:rPr lang="en-US" sz="3800" dirty="0">
                <a:latin typeface="Poppins" panose="00000500000000000000" pitchFamily="2" charset="0"/>
                <a:cs typeface="Poppins" panose="00000500000000000000" pitchFamily="2" charset="0"/>
              </a:rPr>
              <a:t>Building Capacity: Performance Management </a:t>
            </a:r>
          </a:p>
        </p:txBody>
      </p:sp>
      <p:pic>
        <p:nvPicPr>
          <p:cNvPr id="5" name="Picture 4" descr="Stressed employee at office">
            <a:extLst>
              <a:ext uri="{FF2B5EF4-FFF2-40B4-BE49-F238E27FC236}">
                <a16:creationId xmlns:a16="http://schemas.microsoft.com/office/drawing/2014/main" id="{D01BCC83-4681-F4EC-E0DA-8CE779696A97}"/>
              </a:ext>
            </a:extLst>
          </p:cNvPr>
          <p:cNvPicPr>
            <a:picLocks noChangeAspect="1"/>
          </p:cNvPicPr>
          <p:nvPr/>
        </p:nvPicPr>
        <p:blipFill rotWithShape="1">
          <a:blip r:embed="rId3">
            <a:extLst>
              <a:ext uri="{28A0092B-C50C-407E-A947-70E740481C1C}">
                <a14:useLocalDpi xmlns:a14="http://schemas.microsoft.com/office/drawing/2010/main" val="0"/>
              </a:ext>
            </a:extLst>
          </a:blip>
          <a:srcRect l="38616" r="16053"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CB45613-07D8-118B-EB9E-F729709AD909}"/>
              </a:ext>
            </a:extLst>
          </p:cNvPr>
          <p:cNvSpPr>
            <a:spLocks noGrp="1"/>
          </p:cNvSpPr>
          <p:nvPr>
            <p:ph idx="1"/>
          </p:nvPr>
        </p:nvSpPr>
        <p:spPr>
          <a:xfrm>
            <a:off x="5151458" y="2642617"/>
            <a:ext cx="6744886" cy="4206240"/>
          </a:xfrm>
        </p:spPr>
        <p:txBody>
          <a:bodyPr>
            <a:normAutofit/>
          </a:bodyPr>
          <a:lstStyle/>
          <a:p>
            <a:pPr>
              <a:buFont typeface="Wingdings" panose="05000000000000000000" pitchFamily="2" charset="2"/>
              <a:buChar char="ü"/>
            </a:pPr>
            <a:r>
              <a:rPr lang="en-US" sz="1800" dirty="0">
                <a:latin typeface="Poppins" panose="00000500000000000000" pitchFamily="2" charset="0"/>
                <a:cs typeface="Poppins" panose="00000500000000000000" pitchFamily="2" charset="0"/>
              </a:rPr>
              <a:t>For each role, do you have a clear job description? </a:t>
            </a:r>
          </a:p>
          <a:p>
            <a:pPr>
              <a:buFont typeface="Wingdings" panose="05000000000000000000" pitchFamily="2" charset="2"/>
              <a:buChar char="ü"/>
            </a:pPr>
            <a:r>
              <a:rPr lang="en-US" sz="1800" dirty="0">
                <a:latin typeface="Poppins" panose="00000500000000000000" pitchFamily="2" charset="0"/>
                <a:cs typeface="Poppins" panose="00000500000000000000" pitchFamily="2" charset="0"/>
              </a:rPr>
              <a:t>Is important information about each position (general work cycle: major projects, major deadlines, critical issues) documented  somewhere? </a:t>
            </a:r>
          </a:p>
          <a:p>
            <a:pPr>
              <a:buFont typeface="Wingdings" panose="05000000000000000000" pitchFamily="2" charset="2"/>
              <a:buChar char="ü"/>
            </a:pPr>
            <a:r>
              <a:rPr lang="en-US" sz="1800" dirty="0">
                <a:latin typeface="Poppins" panose="00000500000000000000" pitchFamily="2" charset="0"/>
                <a:cs typeface="Poppins" panose="00000500000000000000" pitchFamily="2" charset="0"/>
              </a:rPr>
              <a:t>Are employees participating in regular performance conversations?</a:t>
            </a:r>
          </a:p>
          <a:p>
            <a:pPr>
              <a:buFont typeface="Wingdings" panose="05000000000000000000" pitchFamily="2" charset="2"/>
              <a:buChar char="ü"/>
            </a:pPr>
            <a:r>
              <a:rPr lang="en-US" sz="1800" dirty="0">
                <a:latin typeface="Poppins" panose="00000500000000000000" pitchFamily="2" charset="0"/>
                <a:cs typeface="Poppins" panose="00000500000000000000" pitchFamily="2" charset="0"/>
              </a:rPr>
              <a:t>Have your job descriptions been updated? </a:t>
            </a:r>
          </a:p>
          <a:p>
            <a:pPr>
              <a:buFont typeface="Wingdings" panose="05000000000000000000" pitchFamily="2" charset="2"/>
              <a:buChar char="ü"/>
            </a:pPr>
            <a:r>
              <a:rPr lang="en-US" sz="1800" dirty="0">
                <a:latin typeface="Poppins" panose="00000500000000000000" pitchFamily="2" charset="0"/>
                <a:cs typeface="Poppins" panose="00000500000000000000" pitchFamily="2" charset="0"/>
              </a:rPr>
              <a:t>Do you have ongoing performance evaluations that incorporate professional goals for each employee?</a:t>
            </a:r>
          </a:p>
          <a:p>
            <a:pPr>
              <a:buFont typeface="Wingdings" panose="05000000000000000000" pitchFamily="2" charset="2"/>
              <a:buChar char="ü"/>
            </a:pPr>
            <a:r>
              <a:rPr lang="en-US" sz="1800" dirty="0">
                <a:latin typeface="Poppins" panose="00000500000000000000" pitchFamily="2" charset="0"/>
                <a:cs typeface="Poppins" panose="00000500000000000000" pitchFamily="2" charset="0"/>
              </a:rPr>
              <a:t>Do you have a succession plan in place?</a:t>
            </a:r>
          </a:p>
          <a:p>
            <a:pPr>
              <a:buFont typeface="Wingdings" panose="05000000000000000000" pitchFamily="2" charset="2"/>
              <a:buChar char="ü"/>
            </a:pPr>
            <a:endParaRPr lang="en-US" sz="1800" dirty="0">
              <a:latin typeface="Poppins" panose="00000500000000000000" pitchFamily="2" charset="0"/>
              <a:cs typeface="Poppins" panose="00000500000000000000" pitchFamily="2" charset="0"/>
            </a:endParaRPr>
          </a:p>
          <a:p>
            <a:pPr>
              <a:buFont typeface="Wingdings" panose="05000000000000000000" pitchFamily="2" charset="2"/>
              <a:buChar char="ü"/>
            </a:pPr>
            <a:endParaRPr lang="en-US" sz="1500" dirty="0"/>
          </a:p>
        </p:txBody>
      </p:sp>
      <p:pic>
        <p:nvPicPr>
          <p:cNvPr id="7" name="Picture 6" descr="A picture containing logo&#10;&#10;Description automatically generated">
            <a:extLst>
              <a:ext uri="{FF2B5EF4-FFF2-40B4-BE49-F238E27FC236}">
                <a16:creationId xmlns:a16="http://schemas.microsoft.com/office/drawing/2014/main" id="{6A5DAB7A-6DCF-4FFE-97EF-48B1D2491C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5204" y="187571"/>
            <a:ext cx="951140" cy="937035"/>
          </a:xfrm>
          <a:prstGeom prst="rect">
            <a:avLst/>
          </a:prstGeom>
        </p:spPr>
      </p:pic>
    </p:spTree>
    <p:extLst>
      <p:ext uri="{BB962C8B-B14F-4D97-AF65-F5344CB8AC3E}">
        <p14:creationId xmlns:p14="http://schemas.microsoft.com/office/powerpoint/2010/main" val="387191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3">
            <a:extLst>
              <a:ext uri="{FF2B5EF4-FFF2-40B4-BE49-F238E27FC236}">
                <a16:creationId xmlns:a16="http://schemas.microsoft.com/office/drawing/2014/main" id="{1D9C0554-0B3B-39F1-1FF2-D9909FFD7745}"/>
              </a:ext>
            </a:extLst>
          </p:cNvPr>
          <p:cNvPicPr>
            <a:picLocks noChangeAspect="1"/>
          </p:cNvPicPr>
          <p:nvPr/>
        </p:nvPicPr>
        <p:blipFill>
          <a:blip r:embed="rId4" cstate="print">
            <a:extLst>
              <a:ext uri="{28A0092B-C50C-407E-A947-70E740481C1C}">
                <a14:useLocalDpi xmlns:a14="http://schemas.microsoft.com/office/drawing/2010/main"/>
              </a:ext>
            </a:extLst>
          </a:blip>
          <a:srcRect t="37729" b="37729"/>
          <a:stretch>
            <a:fillRect/>
          </a:stretch>
        </p:blipFill>
        <p:spPr>
          <a:xfrm>
            <a:off x="0" y="5212983"/>
            <a:ext cx="12192000" cy="1995714"/>
          </a:xfrm>
          <a:prstGeom prst="rect">
            <a:avLst/>
          </a:prstGeom>
        </p:spPr>
      </p:pic>
      <p:sp>
        <p:nvSpPr>
          <p:cNvPr id="2" name="Title 1"/>
          <p:cNvSpPr>
            <a:spLocks noGrp="1"/>
          </p:cNvSpPr>
          <p:nvPr>
            <p:ph type="title"/>
          </p:nvPr>
        </p:nvSpPr>
        <p:spPr>
          <a:xfrm>
            <a:off x="2324100" y="-12151"/>
            <a:ext cx="7543800" cy="1295399"/>
          </a:xfrm>
        </p:spPr>
        <p:txBody>
          <a:bodyPr rtlCol="0">
            <a:normAutofit fontScale="90000"/>
          </a:bodyPr>
          <a:lstStyle/>
          <a:p>
            <a:pPr>
              <a:defRPr/>
            </a:pPr>
            <a:r>
              <a:rPr lang="en-US" dirty="0">
                <a:effectLst>
                  <a:outerShdw blurRad="50800" dist="38100" dir="2700000" algn="tl" rotWithShape="0">
                    <a:prstClr val="black">
                      <a:alpha val="40000"/>
                    </a:prstClr>
                  </a:outerShdw>
                </a:effectLst>
                <a:latin typeface="Poppins" panose="00000500000000000000" pitchFamily="2" charset="0"/>
                <a:cs typeface="Poppins" panose="00000500000000000000" pitchFamily="2" charset="0"/>
              </a:rPr>
              <a:t>Performance Management</a:t>
            </a:r>
          </a:p>
        </p:txBody>
      </p:sp>
      <p:grpSp>
        <p:nvGrpSpPr>
          <p:cNvPr id="3" name="Group 50"/>
          <p:cNvGrpSpPr>
            <a:grpSpLocks/>
          </p:cNvGrpSpPr>
          <p:nvPr/>
        </p:nvGrpSpPr>
        <p:grpSpPr bwMode="auto">
          <a:xfrm>
            <a:off x="3279046" y="1476825"/>
            <a:ext cx="5562600" cy="1006475"/>
            <a:chOff x="1371600" y="2362200"/>
            <a:chExt cx="5562600" cy="1005840"/>
          </a:xfrm>
        </p:grpSpPr>
        <p:grpSp>
          <p:nvGrpSpPr>
            <p:cNvPr id="5" name="Group 27"/>
            <p:cNvGrpSpPr/>
            <p:nvPr/>
          </p:nvGrpSpPr>
          <p:grpSpPr>
            <a:xfrm>
              <a:off x="1371600" y="2362200"/>
              <a:ext cx="2286000" cy="1005840"/>
              <a:chOff x="146303" y="812799"/>
              <a:chExt cx="877824" cy="487680"/>
            </a:xfrm>
            <a:scene3d>
              <a:camera prst="orthographicFront"/>
              <a:lightRig rig="threePt" dir="t">
                <a:rot lat="0" lon="0" rev="7500000"/>
              </a:lightRig>
            </a:scene3d>
          </p:grpSpPr>
          <p:sp>
            <p:nvSpPr>
              <p:cNvPr id="49" name="Rounded Rectangle 48"/>
              <p:cNvSpPr/>
              <p:nvPr/>
            </p:nvSpPr>
            <p:spPr>
              <a:xfrm>
                <a:off x="146303" y="812799"/>
                <a:ext cx="877824" cy="487680"/>
              </a:xfrm>
              <a:prstGeom prst="roundRect">
                <a:avLst>
                  <a:gd name="adj" fmla="val 10000"/>
                </a:avLst>
              </a:prstGeom>
              <a:solidFill>
                <a:srgbClr val="9BBB59">
                  <a:tint val="40000"/>
                  <a:alpha val="90000"/>
                  <a:hueOff val="0"/>
                  <a:satOff val="0"/>
                  <a:lumOff val="0"/>
                  <a:alphaOff val="0"/>
                </a:srgbClr>
              </a:solidFill>
              <a:ln w="9525" cap="flat" cmpd="sng" algn="ctr">
                <a:solidFill>
                  <a:srgbClr val="9BBB59">
                    <a:tint val="40000"/>
                    <a:alpha val="90000"/>
                    <a:hueOff val="0"/>
                    <a:satOff val="0"/>
                    <a:lumOff val="0"/>
                    <a:alphaOff val="0"/>
                    <a:shade val="95000"/>
                    <a:satMod val="105000"/>
                  </a:srgbClr>
                </a:solidFill>
                <a:prstDash val="solid"/>
              </a:ln>
              <a:effectLst>
                <a:outerShdw blurRad="40000" dist="23000" dir="5400000" rotWithShape="0">
                  <a:srgbClr val="000000">
                    <a:alpha val="35000"/>
                  </a:srgbClr>
                </a:outerShdw>
              </a:effectLst>
              <a:sp3d extrusionH="190500" prstMaterial="dkEdge">
                <a:bevelT w="120650" h="38100" prst="relaxedInset"/>
                <a:bevelB w="120650" h="57150" prst="relaxedInset"/>
                <a:contourClr>
                  <a:sysClr val="window" lastClr="FFFFFF"/>
                </a:contourClr>
              </a:sp3d>
            </p:spPr>
          </p:sp>
          <p:sp>
            <p:nvSpPr>
              <p:cNvPr id="50" name="Rounded Rectangle 4"/>
              <p:cNvSpPr/>
              <p:nvPr/>
            </p:nvSpPr>
            <p:spPr>
              <a:xfrm>
                <a:off x="160587" y="827083"/>
                <a:ext cx="849256" cy="459112"/>
              </a:xfrm>
              <a:prstGeom prst="rect">
                <a:avLst/>
              </a:prstGeom>
              <a:noFill/>
              <a:ln>
                <a:noFill/>
              </a:ln>
              <a:effectLst/>
              <a:sp3d/>
            </p:spPr>
            <p:txBody>
              <a:bodyPr lIns="53340" tIns="53340" rIns="53340" bIns="53340" spcCol="1270" anchor="ctr"/>
              <a:lstStyle/>
              <a:p>
                <a:pPr algn="ctr" defTabSz="622300">
                  <a:lnSpc>
                    <a:spcPct val="90000"/>
                  </a:lnSpc>
                  <a:spcAft>
                    <a:spcPct val="35000"/>
                  </a:spcAft>
                  <a:defRPr/>
                </a:pPr>
                <a:r>
                  <a:rPr lang="en-US" sz="3200" dirty="0">
                    <a:solidFill>
                      <a:sysClr val="windowText" lastClr="000000">
                        <a:hueOff val="0"/>
                        <a:satOff val="0"/>
                        <a:lumOff val="0"/>
                        <a:alphaOff val="0"/>
                      </a:sysClr>
                    </a:solidFill>
                    <a:effectLst>
                      <a:outerShdw blurRad="50800" dist="38100" dir="2700000" algn="tl" rotWithShape="0">
                        <a:prstClr val="black">
                          <a:alpha val="40000"/>
                        </a:prstClr>
                      </a:outerShdw>
                    </a:effectLst>
                    <a:latin typeface="Calibri"/>
                  </a:rPr>
                  <a:t>Manager</a:t>
                </a:r>
              </a:p>
            </p:txBody>
          </p:sp>
        </p:grpSp>
        <p:grpSp>
          <p:nvGrpSpPr>
            <p:cNvPr id="6" name="Group 28"/>
            <p:cNvGrpSpPr/>
            <p:nvPr/>
          </p:nvGrpSpPr>
          <p:grpSpPr>
            <a:xfrm>
              <a:off x="4648200" y="2362200"/>
              <a:ext cx="2286000" cy="1005840"/>
              <a:chOff x="1414272" y="812799"/>
              <a:chExt cx="877824" cy="487680"/>
            </a:xfrm>
            <a:scene3d>
              <a:camera prst="orthographicFront"/>
              <a:lightRig rig="threePt" dir="t">
                <a:rot lat="0" lon="0" rev="7500000"/>
              </a:lightRig>
            </a:scene3d>
          </p:grpSpPr>
          <p:sp>
            <p:nvSpPr>
              <p:cNvPr id="47" name="Rounded Rectangle 46"/>
              <p:cNvSpPr/>
              <p:nvPr/>
            </p:nvSpPr>
            <p:spPr>
              <a:xfrm>
                <a:off x="1414272" y="812799"/>
                <a:ext cx="877824" cy="487680"/>
              </a:xfrm>
              <a:prstGeom prst="roundRect">
                <a:avLst>
                  <a:gd name="adj" fmla="val 10000"/>
                </a:avLst>
              </a:prstGeom>
              <a:solidFill>
                <a:srgbClr val="9BBB59">
                  <a:tint val="40000"/>
                  <a:alpha val="90000"/>
                  <a:hueOff val="3572283"/>
                  <a:satOff val="-4598"/>
                  <a:lumOff val="-358"/>
                  <a:alphaOff val="0"/>
                </a:srgbClr>
              </a:solidFill>
              <a:ln w="9525" cap="flat" cmpd="sng" algn="ctr">
                <a:solidFill>
                  <a:srgbClr val="9BBB59">
                    <a:tint val="40000"/>
                    <a:alpha val="90000"/>
                    <a:hueOff val="3572283"/>
                    <a:satOff val="-4598"/>
                    <a:lumOff val="-358"/>
                    <a:alphaOff val="0"/>
                    <a:shade val="95000"/>
                    <a:satMod val="105000"/>
                  </a:srgbClr>
                </a:solidFill>
                <a:prstDash val="solid"/>
              </a:ln>
              <a:effectLst>
                <a:outerShdw blurRad="40000" dist="23000" dir="5400000" rotWithShape="0">
                  <a:srgbClr val="000000">
                    <a:alpha val="35000"/>
                  </a:srgbClr>
                </a:outerShdw>
              </a:effectLst>
              <a:sp3d extrusionH="190500" prstMaterial="dkEdge">
                <a:bevelT w="120650" h="38100" prst="relaxedInset"/>
                <a:bevelB w="120650" h="57150" prst="relaxedInset"/>
                <a:contourClr>
                  <a:sysClr val="window" lastClr="FFFFFF"/>
                </a:contourClr>
              </a:sp3d>
            </p:spPr>
          </p:sp>
          <p:sp>
            <p:nvSpPr>
              <p:cNvPr id="48" name="Rounded Rectangle 6"/>
              <p:cNvSpPr/>
              <p:nvPr/>
            </p:nvSpPr>
            <p:spPr>
              <a:xfrm>
                <a:off x="1428556" y="827083"/>
                <a:ext cx="849256" cy="459112"/>
              </a:xfrm>
              <a:prstGeom prst="rect">
                <a:avLst/>
              </a:prstGeom>
              <a:noFill/>
              <a:ln>
                <a:noFill/>
              </a:ln>
              <a:effectLst/>
              <a:sp3d/>
            </p:spPr>
            <p:txBody>
              <a:bodyPr lIns="53340" tIns="53340" rIns="53340" bIns="53340" spcCol="1270" anchor="ctr"/>
              <a:lstStyle/>
              <a:p>
                <a:pPr algn="ctr" defTabSz="622300">
                  <a:lnSpc>
                    <a:spcPct val="90000"/>
                  </a:lnSpc>
                  <a:spcAft>
                    <a:spcPct val="35000"/>
                  </a:spcAft>
                  <a:defRPr/>
                </a:pPr>
                <a:r>
                  <a:rPr lang="en-US" sz="3200" dirty="0">
                    <a:solidFill>
                      <a:sysClr val="windowText" lastClr="000000">
                        <a:hueOff val="0"/>
                        <a:satOff val="0"/>
                        <a:lumOff val="0"/>
                        <a:alphaOff val="0"/>
                      </a:sysClr>
                    </a:solidFill>
                    <a:effectLst>
                      <a:outerShdw blurRad="50800" dist="38100" dir="2700000" algn="tl" rotWithShape="0">
                        <a:prstClr val="black">
                          <a:alpha val="40000"/>
                        </a:prstClr>
                      </a:outerShdw>
                    </a:effectLst>
                    <a:latin typeface="Calibri"/>
                  </a:rPr>
                  <a:t>Employee</a:t>
                </a:r>
              </a:p>
            </p:txBody>
          </p:sp>
        </p:grpSp>
      </p:grpSp>
      <p:sp>
        <p:nvSpPr>
          <p:cNvPr id="30" name="Isosceles Triangle 29"/>
          <p:cNvSpPr/>
          <p:nvPr/>
        </p:nvSpPr>
        <p:spPr>
          <a:xfrm>
            <a:off x="5638117" y="5109554"/>
            <a:ext cx="829712" cy="579834"/>
          </a:xfrm>
          <a:prstGeom prst="triangle">
            <a:avLst/>
          </a:prstGeom>
          <a:solidFill>
            <a:srgbClr val="9BBB59">
              <a:tint val="40000"/>
              <a:alpha val="90000"/>
              <a:hueOff val="7144567"/>
              <a:satOff val="-9195"/>
              <a:lumOff val="-717"/>
              <a:alphaOff val="0"/>
            </a:srgbClr>
          </a:solidFill>
          <a:ln w="9525" cap="flat" cmpd="sng" algn="ctr">
            <a:solidFill>
              <a:srgbClr val="9BBB59">
                <a:tint val="40000"/>
                <a:alpha val="90000"/>
                <a:hueOff val="7144567"/>
                <a:satOff val="-9195"/>
                <a:lumOff val="-717"/>
                <a:alphaOff val="0"/>
                <a:shade val="95000"/>
                <a:satMod val="10500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ysClr val="window" lastClr="FFFFFF"/>
            </a:contourClr>
          </a:sp3d>
        </p:spPr>
      </p:sp>
      <p:grpSp>
        <p:nvGrpSpPr>
          <p:cNvPr id="7" name="Group 52"/>
          <p:cNvGrpSpPr>
            <a:grpSpLocks/>
          </p:cNvGrpSpPr>
          <p:nvPr/>
        </p:nvGrpSpPr>
        <p:grpSpPr bwMode="auto">
          <a:xfrm>
            <a:off x="3464940" y="2873510"/>
            <a:ext cx="5121275" cy="2227263"/>
            <a:chOff x="2011680" y="3581400"/>
            <a:chExt cx="5120640" cy="2227923"/>
          </a:xfrm>
        </p:grpSpPr>
        <p:sp>
          <p:nvSpPr>
            <p:cNvPr id="31" name="Rectangle 30"/>
            <p:cNvSpPr/>
            <p:nvPr/>
          </p:nvSpPr>
          <p:spPr>
            <a:xfrm rot="240000">
              <a:off x="2011680" y="5565974"/>
              <a:ext cx="4979791" cy="243349"/>
            </a:xfrm>
            <a:prstGeom prst="rect">
              <a:avLst/>
            </a:prstGeom>
            <a:solidFill>
              <a:srgbClr val="9BBB59">
                <a:tint val="40000"/>
                <a:alpha val="90000"/>
                <a:hueOff val="10716850"/>
                <a:satOff val="-13793"/>
                <a:lumOff val="-1075"/>
                <a:alphaOff val="0"/>
              </a:srgbClr>
            </a:solidFill>
            <a:ln w="9525" cap="flat" cmpd="sng" algn="ctr">
              <a:solidFill>
                <a:srgbClr val="9BBB59">
                  <a:tint val="40000"/>
                  <a:alpha val="90000"/>
                  <a:hueOff val="10716850"/>
                  <a:satOff val="-13793"/>
                  <a:lumOff val="-1075"/>
                  <a:alphaOff val="0"/>
                  <a:shade val="95000"/>
                  <a:satMod val="10500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ysClr val="window" lastClr="FFFFFF"/>
              </a:contourClr>
            </a:sp3d>
          </p:spPr>
        </p:sp>
        <p:grpSp>
          <p:nvGrpSpPr>
            <p:cNvPr id="8" name="Group 31"/>
            <p:cNvGrpSpPr/>
            <p:nvPr/>
          </p:nvGrpSpPr>
          <p:grpSpPr>
            <a:xfrm>
              <a:off x="5001612" y="4957540"/>
              <a:ext cx="1986890" cy="646904"/>
              <a:chOff x="1439629" y="2344906"/>
              <a:chExt cx="875876" cy="408068"/>
            </a:xfrm>
            <a:scene3d>
              <a:camera prst="orthographicFront"/>
              <a:lightRig rig="threePt" dir="t">
                <a:rot lat="0" lon="0" rev="7500000"/>
              </a:lightRig>
            </a:scene3d>
          </p:grpSpPr>
          <p:sp>
            <p:nvSpPr>
              <p:cNvPr id="45" name="Rounded Rectangle 44"/>
              <p:cNvSpPr/>
              <p:nvPr/>
            </p:nvSpPr>
            <p:spPr>
              <a:xfrm rot="240000">
                <a:off x="1439629" y="2344906"/>
                <a:ext cx="875876" cy="408068"/>
              </a:xfrm>
              <a:prstGeom prst="roundRect">
                <a:avLst/>
              </a:prstGeom>
              <a:gradFill rotWithShape="1">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7000" h="25400" prst="relaxedInset"/>
              </a:sp3d>
            </p:spPr>
          </p:sp>
          <p:sp>
            <p:nvSpPr>
              <p:cNvPr id="46" name="Rounded Rectangle 10"/>
              <p:cNvSpPr/>
              <p:nvPr/>
            </p:nvSpPr>
            <p:spPr>
              <a:xfrm rot="240000">
                <a:off x="1459549" y="2364826"/>
                <a:ext cx="836036" cy="368228"/>
              </a:xfrm>
              <a:prstGeom prst="rect">
                <a:avLst/>
              </a:prstGeom>
              <a:noFill/>
              <a:ln>
                <a:noFill/>
              </a:ln>
              <a:effectLst/>
              <a:sp3d/>
            </p:spPr>
            <p:txBody>
              <a:bodyPr lIns="49530" tIns="49530" rIns="49530" bIns="49530" spcCol="1270" anchor="ctr"/>
              <a:lstStyle/>
              <a:p>
                <a:pPr algn="ctr" defTabSz="577850">
                  <a:lnSpc>
                    <a:spcPct val="90000"/>
                  </a:lnSpc>
                  <a:spcAft>
                    <a:spcPct val="35000"/>
                  </a:spcAft>
                  <a:defRPr/>
                </a:pPr>
                <a:r>
                  <a:rPr lang="en-US" sz="2400" dirty="0">
                    <a:solidFill>
                      <a:sysClr val="window" lastClr="FFFFFF"/>
                    </a:solidFill>
                    <a:effectLst>
                      <a:outerShdw blurRad="50800" dist="38100" dir="2700000" algn="tl" rotWithShape="0">
                        <a:prstClr val="black">
                          <a:alpha val="40000"/>
                        </a:prstClr>
                      </a:outerShdw>
                    </a:effectLst>
                    <a:latin typeface="Calibri"/>
                  </a:rPr>
                  <a:t>Outcomes</a:t>
                </a:r>
              </a:p>
            </p:txBody>
          </p:sp>
        </p:grpSp>
        <p:grpSp>
          <p:nvGrpSpPr>
            <p:cNvPr id="9" name="Group 32"/>
            <p:cNvGrpSpPr/>
            <p:nvPr/>
          </p:nvGrpSpPr>
          <p:grpSpPr>
            <a:xfrm>
              <a:off x="5073522" y="4261740"/>
              <a:ext cx="1986890" cy="646904"/>
              <a:chOff x="1471329" y="1905994"/>
              <a:chExt cx="875876" cy="408068"/>
            </a:xfrm>
            <a:scene3d>
              <a:camera prst="orthographicFront"/>
              <a:lightRig rig="threePt" dir="t">
                <a:rot lat="0" lon="0" rev="7500000"/>
              </a:lightRig>
            </a:scene3d>
          </p:grpSpPr>
          <p:sp>
            <p:nvSpPr>
              <p:cNvPr id="43" name="Rounded Rectangle 42"/>
              <p:cNvSpPr/>
              <p:nvPr/>
            </p:nvSpPr>
            <p:spPr>
              <a:xfrm rot="240000">
                <a:off x="1471329" y="1905994"/>
                <a:ext cx="875876" cy="408068"/>
              </a:xfrm>
              <a:prstGeom prst="roundRect">
                <a:avLst/>
              </a:prstGeom>
              <a:gradFill rotWithShape="1">
                <a:gsLst>
                  <a:gs pos="0">
                    <a:srgbClr val="9BBB59">
                      <a:hueOff val="2812566"/>
                      <a:satOff val="-4220"/>
                      <a:lumOff val="-686"/>
                      <a:alphaOff val="0"/>
                      <a:shade val="51000"/>
                      <a:satMod val="130000"/>
                    </a:srgbClr>
                  </a:gs>
                  <a:gs pos="80000">
                    <a:srgbClr val="9BBB59">
                      <a:hueOff val="2812566"/>
                      <a:satOff val="-4220"/>
                      <a:lumOff val="-686"/>
                      <a:alphaOff val="0"/>
                      <a:shade val="93000"/>
                      <a:satMod val="130000"/>
                    </a:srgbClr>
                  </a:gs>
                  <a:gs pos="100000">
                    <a:srgbClr val="9BBB59">
                      <a:hueOff val="2812566"/>
                      <a:satOff val="-4220"/>
                      <a:lumOff val="-686"/>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7000" h="25400" prst="relaxedInset"/>
              </a:sp3d>
            </p:spPr>
          </p:sp>
          <p:sp>
            <p:nvSpPr>
              <p:cNvPr id="44" name="Rounded Rectangle 12"/>
              <p:cNvSpPr/>
              <p:nvPr/>
            </p:nvSpPr>
            <p:spPr>
              <a:xfrm rot="240000">
                <a:off x="1491249" y="1925914"/>
                <a:ext cx="836036" cy="368228"/>
              </a:xfrm>
              <a:prstGeom prst="rect">
                <a:avLst/>
              </a:prstGeom>
              <a:noFill/>
              <a:ln>
                <a:noFill/>
              </a:ln>
              <a:effectLst/>
              <a:sp3d/>
            </p:spPr>
            <p:txBody>
              <a:bodyPr lIns="49530" tIns="49530" rIns="49530" bIns="49530" spcCol="1270" anchor="ctr"/>
              <a:lstStyle/>
              <a:p>
                <a:pPr algn="ctr" defTabSz="577850">
                  <a:lnSpc>
                    <a:spcPct val="90000"/>
                  </a:lnSpc>
                  <a:spcAft>
                    <a:spcPct val="35000"/>
                  </a:spcAft>
                  <a:defRPr/>
                </a:pPr>
                <a:r>
                  <a:rPr lang="en-US" sz="2400" dirty="0">
                    <a:solidFill>
                      <a:sysClr val="window" lastClr="FFFFFF"/>
                    </a:solidFill>
                    <a:effectLst>
                      <a:outerShdw blurRad="50800" dist="38100" dir="2700000" algn="tl" rotWithShape="0">
                        <a:prstClr val="black">
                          <a:alpha val="40000"/>
                        </a:prstClr>
                      </a:outerShdw>
                    </a:effectLst>
                    <a:latin typeface="Calibri"/>
                  </a:rPr>
                  <a:t>Behaviors</a:t>
                </a:r>
              </a:p>
            </p:txBody>
          </p:sp>
        </p:grpSp>
        <p:grpSp>
          <p:nvGrpSpPr>
            <p:cNvPr id="10" name="Group 33"/>
            <p:cNvGrpSpPr/>
            <p:nvPr/>
          </p:nvGrpSpPr>
          <p:grpSpPr>
            <a:xfrm>
              <a:off x="5145430" y="3581400"/>
              <a:ext cx="1986890" cy="646904"/>
              <a:chOff x="1503028" y="1476835"/>
              <a:chExt cx="875876" cy="408068"/>
            </a:xfrm>
            <a:scene3d>
              <a:camera prst="orthographicFront"/>
              <a:lightRig rig="threePt" dir="t">
                <a:rot lat="0" lon="0" rev="7500000"/>
              </a:lightRig>
            </a:scene3d>
          </p:grpSpPr>
          <p:sp>
            <p:nvSpPr>
              <p:cNvPr id="41" name="Rounded Rectangle 40"/>
              <p:cNvSpPr/>
              <p:nvPr/>
            </p:nvSpPr>
            <p:spPr>
              <a:xfrm rot="240000">
                <a:off x="1503028" y="1476835"/>
                <a:ext cx="875876" cy="408068"/>
              </a:xfrm>
              <a:prstGeom prst="roundRect">
                <a:avLst/>
              </a:prstGeom>
              <a:gradFill rotWithShape="1">
                <a:gsLst>
                  <a:gs pos="0">
                    <a:srgbClr val="9BBB59">
                      <a:hueOff val="5625132"/>
                      <a:satOff val="-8440"/>
                      <a:lumOff val="-1373"/>
                      <a:alphaOff val="0"/>
                      <a:shade val="51000"/>
                      <a:satMod val="130000"/>
                    </a:srgbClr>
                  </a:gs>
                  <a:gs pos="80000">
                    <a:srgbClr val="9BBB59">
                      <a:hueOff val="5625132"/>
                      <a:satOff val="-8440"/>
                      <a:lumOff val="-1373"/>
                      <a:alphaOff val="0"/>
                      <a:shade val="93000"/>
                      <a:satMod val="130000"/>
                    </a:srgbClr>
                  </a:gs>
                  <a:gs pos="100000">
                    <a:srgbClr val="9BBB59">
                      <a:hueOff val="5625132"/>
                      <a:satOff val="-8440"/>
                      <a:lumOff val="-1373"/>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7000" h="25400" prst="relaxedInset"/>
              </a:sp3d>
            </p:spPr>
          </p:sp>
          <p:sp>
            <p:nvSpPr>
              <p:cNvPr id="42" name="Rounded Rectangle 14"/>
              <p:cNvSpPr/>
              <p:nvPr/>
            </p:nvSpPr>
            <p:spPr>
              <a:xfrm rot="240000">
                <a:off x="1522948" y="1496755"/>
                <a:ext cx="836036" cy="368228"/>
              </a:xfrm>
              <a:prstGeom prst="rect">
                <a:avLst/>
              </a:prstGeom>
              <a:noFill/>
              <a:ln>
                <a:noFill/>
              </a:ln>
              <a:effectLst/>
              <a:sp3d/>
            </p:spPr>
            <p:txBody>
              <a:bodyPr lIns="49530" tIns="49530" rIns="49530" bIns="49530" spcCol="1270" anchor="ctr"/>
              <a:lstStyle/>
              <a:p>
                <a:pPr algn="ctr" defTabSz="577850">
                  <a:lnSpc>
                    <a:spcPct val="90000"/>
                  </a:lnSpc>
                  <a:spcAft>
                    <a:spcPct val="35000"/>
                  </a:spcAft>
                  <a:defRPr/>
                </a:pPr>
                <a:r>
                  <a:rPr lang="en-US" sz="2400" dirty="0">
                    <a:solidFill>
                      <a:sysClr val="window" lastClr="FFFFFF"/>
                    </a:solidFill>
                    <a:effectLst>
                      <a:outerShdw blurRad="50800" dist="38100" dir="2700000" algn="tl" rotWithShape="0">
                        <a:prstClr val="black">
                          <a:alpha val="40000"/>
                        </a:prstClr>
                      </a:outerShdw>
                    </a:effectLst>
                    <a:latin typeface="Calibri"/>
                  </a:rPr>
                  <a:t>Duties</a:t>
                </a:r>
              </a:p>
            </p:txBody>
          </p:sp>
        </p:grpSp>
        <p:grpSp>
          <p:nvGrpSpPr>
            <p:cNvPr id="11" name="Group 34"/>
            <p:cNvGrpSpPr/>
            <p:nvPr/>
          </p:nvGrpSpPr>
          <p:grpSpPr>
            <a:xfrm>
              <a:off x="2152935" y="4818379"/>
              <a:ext cx="1986890" cy="646904"/>
              <a:chOff x="183853" y="2257123"/>
              <a:chExt cx="875876" cy="408068"/>
            </a:xfrm>
            <a:scene3d>
              <a:camera prst="orthographicFront"/>
              <a:lightRig rig="threePt" dir="t">
                <a:rot lat="0" lon="0" rev="7500000"/>
              </a:lightRig>
            </a:scene3d>
          </p:grpSpPr>
          <p:sp>
            <p:nvSpPr>
              <p:cNvPr id="39" name="Rounded Rectangle 38"/>
              <p:cNvSpPr/>
              <p:nvPr/>
            </p:nvSpPr>
            <p:spPr>
              <a:xfrm rot="240000">
                <a:off x="183853" y="2257123"/>
                <a:ext cx="875876" cy="408068"/>
              </a:xfrm>
              <a:prstGeom prst="roundRect">
                <a:avLst/>
              </a:prstGeom>
              <a:gradFill rotWithShape="1">
                <a:gsLst>
                  <a:gs pos="0">
                    <a:srgbClr val="9BBB59">
                      <a:hueOff val="8437698"/>
                      <a:satOff val="-12660"/>
                      <a:lumOff val="-2059"/>
                      <a:alphaOff val="0"/>
                      <a:shade val="51000"/>
                      <a:satMod val="130000"/>
                    </a:srgbClr>
                  </a:gs>
                  <a:gs pos="80000">
                    <a:srgbClr val="9BBB59">
                      <a:hueOff val="8437698"/>
                      <a:satOff val="-12660"/>
                      <a:lumOff val="-2059"/>
                      <a:alphaOff val="0"/>
                      <a:shade val="93000"/>
                      <a:satMod val="130000"/>
                    </a:srgbClr>
                  </a:gs>
                  <a:gs pos="100000">
                    <a:srgbClr val="9BBB59">
                      <a:hueOff val="8437698"/>
                      <a:satOff val="-12660"/>
                      <a:lumOff val="-2059"/>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7000" h="25400" prst="relaxedInset"/>
              </a:sp3d>
            </p:spPr>
          </p:sp>
          <p:sp>
            <p:nvSpPr>
              <p:cNvPr id="40" name="Rounded Rectangle 16"/>
              <p:cNvSpPr/>
              <p:nvPr/>
            </p:nvSpPr>
            <p:spPr>
              <a:xfrm rot="240000">
                <a:off x="203773" y="2277043"/>
                <a:ext cx="836036" cy="368228"/>
              </a:xfrm>
              <a:prstGeom prst="rect">
                <a:avLst/>
              </a:prstGeom>
              <a:noFill/>
              <a:ln>
                <a:noFill/>
              </a:ln>
              <a:effectLst/>
              <a:sp3d/>
            </p:spPr>
            <p:txBody>
              <a:bodyPr lIns="49530" tIns="49530" rIns="49530" bIns="49530" spcCol="1270" anchor="ctr"/>
              <a:lstStyle/>
              <a:p>
                <a:pPr algn="ctr" defTabSz="577850">
                  <a:lnSpc>
                    <a:spcPct val="90000"/>
                  </a:lnSpc>
                  <a:spcAft>
                    <a:spcPct val="35000"/>
                  </a:spcAft>
                  <a:defRPr/>
                </a:pPr>
                <a:r>
                  <a:rPr lang="en-US" sz="2400" dirty="0">
                    <a:solidFill>
                      <a:sysClr val="window" lastClr="FFFFFF"/>
                    </a:solidFill>
                    <a:effectLst>
                      <a:outerShdw blurRad="50800" dist="38100" dir="2700000" algn="tl" rotWithShape="0">
                        <a:prstClr val="black">
                          <a:alpha val="40000"/>
                        </a:prstClr>
                      </a:outerShdw>
                    </a:effectLst>
                    <a:latin typeface="Calibri"/>
                  </a:rPr>
                  <a:t>Systems</a:t>
                </a:r>
              </a:p>
            </p:txBody>
          </p:sp>
        </p:grpSp>
        <p:grpSp>
          <p:nvGrpSpPr>
            <p:cNvPr id="12" name="Group 35"/>
            <p:cNvGrpSpPr/>
            <p:nvPr/>
          </p:nvGrpSpPr>
          <p:grpSpPr>
            <a:xfrm>
              <a:off x="2224845" y="4122578"/>
              <a:ext cx="1986890" cy="646904"/>
              <a:chOff x="215553" y="1818211"/>
              <a:chExt cx="875876" cy="408068"/>
            </a:xfrm>
            <a:scene3d>
              <a:camera prst="orthographicFront"/>
              <a:lightRig rig="threePt" dir="t">
                <a:rot lat="0" lon="0" rev="7500000"/>
              </a:lightRig>
            </a:scene3d>
          </p:grpSpPr>
          <p:sp>
            <p:nvSpPr>
              <p:cNvPr id="37" name="Rounded Rectangle 36"/>
              <p:cNvSpPr/>
              <p:nvPr/>
            </p:nvSpPr>
            <p:spPr>
              <a:xfrm rot="240000">
                <a:off x="215553" y="1818211"/>
                <a:ext cx="875876" cy="408068"/>
              </a:xfrm>
              <a:prstGeom prst="roundRect">
                <a:avLst/>
              </a:prstGeom>
              <a:gradFill rotWithShape="1">
                <a:gsLst>
                  <a:gs pos="0">
                    <a:srgbClr val="9BBB59">
                      <a:hueOff val="11250264"/>
                      <a:satOff val="-16880"/>
                      <a:lumOff val="-2745"/>
                      <a:alphaOff val="0"/>
                      <a:shade val="51000"/>
                      <a:satMod val="130000"/>
                    </a:srgbClr>
                  </a:gs>
                  <a:gs pos="80000">
                    <a:srgbClr val="9BBB59">
                      <a:hueOff val="11250264"/>
                      <a:satOff val="-16880"/>
                      <a:lumOff val="-2745"/>
                      <a:alphaOff val="0"/>
                      <a:shade val="93000"/>
                      <a:satMod val="130000"/>
                    </a:srgbClr>
                  </a:gs>
                  <a:gs pos="100000">
                    <a:srgbClr val="9BBB59">
                      <a:hueOff val="11250264"/>
                      <a:satOff val="-16880"/>
                      <a:lumOff val="-2745"/>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7000" h="25400" prst="relaxedInset"/>
              </a:sp3d>
            </p:spPr>
          </p:sp>
          <p:sp>
            <p:nvSpPr>
              <p:cNvPr id="38" name="Rounded Rectangle 18"/>
              <p:cNvSpPr/>
              <p:nvPr/>
            </p:nvSpPr>
            <p:spPr>
              <a:xfrm rot="240000">
                <a:off x="235473" y="1838131"/>
                <a:ext cx="836036" cy="368228"/>
              </a:xfrm>
              <a:prstGeom prst="rect">
                <a:avLst/>
              </a:prstGeom>
              <a:noFill/>
              <a:ln>
                <a:noFill/>
              </a:ln>
              <a:effectLst/>
              <a:sp3d/>
            </p:spPr>
            <p:txBody>
              <a:bodyPr lIns="49530" tIns="49530" rIns="49530" bIns="49530" spcCol="1270" anchor="ctr"/>
              <a:lstStyle/>
              <a:p>
                <a:pPr algn="ctr" defTabSz="577850">
                  <a:lnSpc>
                    <a:spcPct val="90000"/>
                  </a:lnSpc>
                  <a:spcAft>
                    <a:spcPct val="35000"/>
                  </a:spcAft>
                  <a:defRPr/>
                </a:pPr>
                <a:r>
                  <a:rPr lang="en-US" sz="2400" dirty="0">
                    <a:solidFill>
                      <a:sysClr val="window" lastClr="FFFFFF"/>
                    </a:solidFill>
                    <a:effectLst>
                      <a:outerShdw blurRad="50800" dist="38100" dir="2700000" algn="tl" rotWithShape="0">
                        <a:prstClr val="black">
                          <a:alpha val="40000"/>
                        </a:prstClr>
                      </a:outerShdw>
                    </a:effectLst>
                    <a:latin typeface="Calibri"/>
                  </a:rPr>
                  <a:t>Behaviors</a:t>
                </a:r>
              </a:p>
            </p:txBody>
          </p:sp>
        </p:grpSp>
      </p:grpSp>
      <p:sp>
        <p:nvSpPr>
          <p:cNvPr id="29" name="Rectangle 28">
            <a:extLst>
              <a:ext uri="{FF2B5EF4-FFF2-40B4-BE49-F238E27FC236}">
                <a16:creationId xmlns:a16="http://schemas.microsoft.com/office/drawing/2014/main" id="{B3392D84-70E1-3B1C-6C4E-621C4D990495}"/>
              </a:ext>
            </a:extLst>
          </p:cNvPr>
          <p:cNvSpPr/>
          <p:nvPr/>
        </p:nvSpPr>
        <p:spPr>
          <a:xfrm>
            <a:off x="0" y="5194663"/>
            <a:ext cx="12192000" cy="1995714"/>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2" name="Picture 31" descr="A picture containing logo&#10;&#10;Description automatically generated">
            <a:extLst>
              <a:ext uri="{FF2B5EF4-FFF2-40B4-BE49-F238E27FC236}">
                <a16:creationId xmlns:a16="http://schemas.microsoft.com/office/drawing/2014/main" id="{BE33F9C5-0944-4DF1-B4C5-3F7FFBD30A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2043" y="187572"/>
            <a:ext cx="1005484" cy="990573"/>
          </a:xfrm>
          <a:prstGeom prst="rect">
            <a:avLst/>
          </a:prstGeom>
        </p:spPr>
      </p:pic>
      <p:pic>
        <p:nvPicPr>
          <p:cNvPr id="1026" name="Picture 2" descr="Accountability">
            <a:extLst>
              <a:ext uri="{FF2B5EF4-FFF2-40B4-BE49-F238E27FC236}">
                <a16:creationId xmlns:a16="http://schemas.microsoft.com/office/drawing/2014/main" id="{7FB82493-2AB3-44CA-8638-4F0CF7A655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1567" y="2598284"/>
            <a:ext cx="2856567" cy="14433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245285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3175A8D-6310-9BFC-75F8-A5845EF384D3}"/>
              </a:ext>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l="16667" r="16667"/>
          <a:stretch>
            <a:fillRect/>
          </a:stretch>
        </p:blipFill>
        <p:spPr/>
      </p:pic>
      <p:sp>
        <p:nvSpPr>
          <p:cNvPr id="4" name="Parallelogram 3"/>
          <p:cNvSpPr/>
          <p:nvPr/>
        </p:nvSpPr>
        <p:spPr>
          <a:xfrm>
            <a:off x="1527047" y="1682496"/>
            <a:ext cx="10741153" cy="5175504"/>
          </a:xfrm>
          <a:prstGeom prst="parallelogram">
            <a:avLst>
              <a:gd name="adj" fmla="val 100256"/>
            </a:avLst>
          </a:prstGeom>
          <a:solidFill>
            <a:srgbClr val="1C2647"/>
          </a:solidFill>
          <a:ln>
            <a:noFill/>
          </a:ln>
          <a:effectLst>
            <a:outerShdw blurRad="508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Poppins Light" panose="02000000000000000000" pitchFamily="2" charset="0"/>
              <a:cs typeface="Poppins Light" panose="02000000000000000000" pitchFamily="2" charset="0"/>
            </a:endParaRPr>
          </a:p>
        </p:txBody>
      </p:sp>
      <p:sp>
        <p:nvSpPr>
          <p:cNvPr id="18" name="Rectangle 17"/>
          <p:cNvSpPr/>
          <p:nvPr/>
        </p:nvSpPr>
        <p:spPr>
          <a:xfrm rot="5400000">
            <a:off x="6033072" y="2542945"/>
            <a:ext cx="657222" cy="45719"/>
          </a:xfrm>
          <a:prstGeom prst="rect">
            <a:avLst/>
          </a:prstGeom>
          <a:solidFill>
            <a:srgbClr val="E8A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latin typeface="Poppins Light" panose="02000000000000000000" pitchFamily="2" charset="0"/>
              <a:cs typeface="Poppins Light" panose="02000000000000000000" pitchFamily="2" charset="0"/>
            </a:endParaRPr>
          </a:p>
        </p:txBody>
      </p:sp>
      <p:sp>
        <p:nvSpPr>
          <p:cNvPr id="26" name="Rectangle 25"/>
          <p:cNvSpPr/>
          <p:nvPr/>
        </p:nvSpPr>
        <p:spPr>
          <a:xfrm rot="5400000" flipV="1">
            <a:off x="4680271" y="4354963"/>
            <a:ext cx="657222" cy="45719"/>
          </a:xfrm>
          <a:prstGeom prst="rect">
            <a:avLst/>
          </a:prstGeom>
          <a:solidFill>
            <a:srgbClr val="E8A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latin typeface="Poppins Light" panose="02000000000000000000" pitchFamily="2" charset="0"/>
              <a:cs typeface="Poppins Light" panose="02000000000000000000" pitchFamily="2" charset="0"/>
            </a:endParaRPr>
          </a:p>
        </p:txBody>
      </p:sp>
      <p:sp>
        <p:nvSpPr>
          <p:cNvPr id="29" name="Rectangle 28"/>
          <p:cNvSpPr/>
          <p:nvPr/>
        </p:nvSpPr>
        <p:spPr>
          <a:xfrm rot="5400000" flipV="1">
            <a:off x="3101913" y="5914681"/>
            <a:ext cx="657222" cy="49908"/>
          </a:xfrm>
          <a:prstGeom prst="rect">
            <a:avLst/>
          </a:prstGeom>
          <a:solidFill>
            <a:srgbClr val="E8A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latin typeface="Poppins Light" panose="02000000000000000000" pitchFamily="2" charset="0"/>
              <a:cs typeface="Poppins Light" panose="02000000000000000000" pitchFamily="2" charset="0"/>
            </a:endParaRPr>
          </a:p>
        </p:txBody>
      </p:sp>
      <p:sp>
        <p:nvSpPr>
          <p:cNvPr id="30" name="Kotak Teks 3">
            <a:extLst>
              <a:ext uri="{FF2B5EF4-FFF2-40B4-BE49-F238E27FC236}">
                <a16:creationId xmlns:a16="http://schemas.microsoft.com/office/drawing/2014/main" id="{CE9BA895-ECBA-A51A-E0B3-CFA01BFD5998}"/>
              </a:ext>
            </a:extLst>
          </p:cNvPr>
          <p:cNvSpPr txBox="1"/>
          <p:nvPr/>
        </p:nvSpPr>
        <p:spPr>
          <a:xfrm>
            <a:off x="466373" y="538793"/>
            <a:ext cx="4308827" cy="1077218"/>
          </a:xfrm>
          <a:prstGeom prst="rect">
            <a:avLst/>
          </a:prstGeom>
          <a:noFill/>
        </p:spPr>
        <p:txBody>
          <a:bodyPr wrap="square" rtlCol="0">
            <a:spAutoFit/>
          </a:bodyPr>
          <a:lstStyle/>
          <a:p>
            <a:r>
              <a:rPr lang="en-US" sz="3200" dirty="0">
                <a:solidFill>
                  <a:srgbClr val="1C2647"/>
                </a:solidFill>
                <a:latin typeface="Poppins SemiBold" panose="02000000000000000000" pitchFamily="2" charset="0"/>
                <a:ea typeface="Roboto" panose="02000000000000000000" pitchFamily="2" charset="0"/>
                <a:cs typeface="Poppins SemiBold" panose="02000000000000000000" pitchFamily="2" charset="0"/>
              </a:rPr>
              <a:t>Building Capacity</a:t>
            </a:r>
          </a:p>
          <a:p>
            <a:r>
              <a:rPr lang="en-US" sz="3200" dirty="0">
                <a:solidFill>
                  <a:srgbClr val="1C2647"/>
                </a:solidFill>
                <a:latin typeface="Poppins SemiBold" panose="02000000000000000000" pitchFamily="2" charset="0"/>
                <a:ea typeface="Roboto" panose="02000000000000000000" pitchFamily="2" charset="0"/>
                <a:cs typeface="Poppins SemiBold" panose="02000000000000000000" pitchFamily="2" charset="0"/>
              </a:rPr>
              <a:t>Development Plans</a:t>
            </a:r>
          </a:p>
        </p:txBody>
      </p:sp>
      <p:grpSp>
        <p:nvGrpSpPr>
          <p:cNvPr id="31" name="Group 30">
            <a:extLst>
              <a:ext uri="{FF2B5EF4-FFF2-40B4-BE49-F238E27FC236}">
                <a16:creationId xmlns:a16="http://schemas.microsoft.com/office/drawing/2014/main" id="{B5B0F0EE-BDC0-E53B-B316-0CDD990D3234}"/>
              </a:ext>
            </a:extLst>
          </p:cNvPr>
          <p:cNvGrpSpPr/>
          <p:nvPr/>
        </p:nvGrpSpPr>
        <p:grpSpPr>
          <a:xfrm>
            <a:off x="613886" y="1616011"/>
            <a:ext cx="603250" cy="0"/>
            <a:chOff x="7150100" y="3662052"/>
            <a:chExt cx="603250" cy="0"/>
          </a:xfrm>
        </p:grpSpPr>
        <p:cxnSp>
          <p:nvCxnSpPr>
            <p:cNvPr id="32" name="Straight Connector 31">
              <a:extLst>
                <a:ext uri="{FF2B5EF4-FFF2-40B4-BE49-F238E27FC236}">
                  <a16:creationId xmlns:a16="http://schemas.microsoft.com/office/drawing/2014/main" id="{5657C782-148E-CB67-233E-F65C6A325F2F}"/>
                </a:ext>
              </a:extLst>
            </p:cNvPr>
            <p:cNvCxnSpPr>
              <a:cxnSpLocks/>
            </p:cNvCxnSpPr>
            <p:nvPr/>
          </p:nvCxnSpPr>
          <p:spPr>
            <a:xfrm>
              <a:off x="7150100" y="3662052"/>
              <a:ext cx="336550" cy="0"/>
            </a:xfrm>
            <a:prstGeom prst="line">
              <a:avLst/>
            </a:prstGeom>
            <a:ln w="63500" cap="rnd">
              <a:solidFill>
                <a:srgbClr val="E8AB4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A898BC3-8FC3-6B71-1C1F-C4AB78EAD0AA}"/>
                </a:ext>
              </a:extLst>
            </p:cNvPr>
            <p:cNvCxnSpPr>
              <a:cxnSpLocks/>
            </p:cNvCxnSpPr>
            <p:nvPr/>
          </p:nvCxnSpPr>
          <p:spPr>
            <a:xfrm>
              <a:off x="7620000" y="3662052"/>
              <a:ext cx="0" cy="0"/>
            </a:xfrm>
            <a:prstGeom prst="line">
              <a:avLst/>
            </a:prstGeom>
            <a:ln w="63500" cap="rnd">
              <a:solidFill>
                <a:srgbClr val="E8AB4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C8A5A2B-5CE3-2086-83FE-425A656B3719}"/>
                </a:ext>
              </a:extLst>
            </p:cNvPr>
            <p:cNvCxnSpPr>
              <a:cxnSpLocks/>
            </p:cNvCxnSpPr>
            <p:nvPr/>
          </p:nvCxnSpPr>
          <p:spPr>
            <a:xfrm>
              <a:off x="7753350" y="3662052"/>
              <a:ext cx="0" cy="0"/>
            </a:xfrm>
            <a:prstGeom prst="line">
              <a:avLst/>
            </a:prstGeom>
            <a:ln w="63500" cap="rnd">
              <a:solidFill>
                <a:srgbClr val="E8AB4F"/>
              </a:solidFill>
            </a:ln>
          </p:spPr>
          <p:style>
            <a:lnRef idx="1">
              <a:schemeClr val="accent1"/>
            </a:lnRef>
            <a:fillRef idx="0">
              <a:schemeClr val="accent1"/>
            </a:fillRef>
            <a:effectRef idx="0">
              <a:schemeClr val="accent1"/>
            </a:effectRef>
            <a:fontRef idx="minor">
              <a:schemeClr val="tx1"/>
            </a:fontRef>
          </p:style>
        </p:cxnSp>
      </p:grpSp>
      <p:sp>
        <p:nvSpPr>
          <p:cNvPr id="27" name="Text Placeholder 2">
            <a:extLst>
              <a:ext uri="{FF2B5EF4-FFF2-40B4-BE49-F238E27FC236}">
                <a16:creationId xmlns:a16="http://schemas.microsoft.com/office/drawing/2014/main" id="{9ED8AE71-4E87-8C85-5209-8355D7A898CB}"/>
              </a:ext>
            </a:extLst>
          </p:cNvPr>
          <p:cNvSpPr txBox="1">
            <a:spLocks/>
          </p:cNvSpPr>
          <p:nvPr/>
        </p:nvSpPr>
        <p:spPr>
          <a:xfrm>
            <a:off x="11570670" y="6492819"/>
            <a:ext cx="302513" cy="184666"/>
          </a:xfrm>
          <a:prstGeom prst="rect">
            <a:avLst/>
          </a:prstGeom>
        </p:spPr>
        <p:txBody>
          <a:bodyPr wrap="square" lIns="0" tIns="0" rIns="0" bIns="0">
            <a:spAutoFit/>
          </a:bodyPr>
          <a:lstStyle>
            <a:lvl1pPr marL="0" indent="0" algn="ctr" defTabSz="1828800" rtl="0" eaLnBrk="1" latinLnBrk="0" hangingPunct="1">
              <a:lnSpc>
                <a:spcPct val="100000"/>
              </a:lnSpc>
              <a:spcBef>
                <a:spcPts val="2000"/>
              </a:spcBef>
              <a:buFontTx/>
              <a:buNone/>
              <a:defRPr sz="280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914400" indent="0" algn="ctr" defTabSz="1828800" rtl="0" eaLnBrk="1" latinLnBrk="0" hangingPunct="1">
              <a:lnSpc>
                <a:spcPct val="100000"/>
              </a:lnSpc>
              <a:spcBef>
                <a:spcPts val="1000"/>
              </a:spcBef>
              <a:buFontTx/>
              <a:buNone/>
              <a:defRPr sz="2600" kern="1200">
                <a:solidFill>
                  <a:schemeClr val="tx1"/>
                </a:solidFill>
                <a:latin typeface="Roboto" panose="02000000000000000000" pitchFamily="2" charset="0"/>
                <a:ea typeface="Roboto" panose="02000000000000000000" pitchFamily="2" charset="0"/>
                <a:cs typeface="+mn-cs"/>
              </a:defRPr>
            </a:lvl2pPr>
            <a:lvl3pPr marL="1828800" indent="0" algn="ctr" defTabSz="1828800" rtl="0" eaLnBrk="1" latinLnBrk="0" hangingPunct="1">
              <a:lnSpc>
                <a:spcPct val="100000"/>
              </a:lnSpc>
              <a:spcBef>
                <a:spcPts val="1000"/>
              </a:spcBef>
              <a:buFontTx/>
              <a:buNone/>
              <a:defRPr sz="2600" kern="1200">
                <a:solidFill>
                  <a:schemeClr val="tx1"/>
                </a:solidFill>
                <a:latin typeface="Roboto" panose="02000000000000000000" pitchFamily="2" charset="0"/>
                <a:ea typeface="Roboto" panose="02000000000000000000" pitchFamily="2" charset="0"/>
                <a:cs typeface="+mn-cs"/>
              </a:defRPr>
            </a:lvl3pPr>
            <a:lvl4pPr marL="2743200" indent="0" algn="ctr" defTabSz="1828800" rtl="0" eaLnBrk="1" latinLnBrk="0" hangingPunct="1">
              <a:lnSpc>
                <a:spcPct val="100000"/>
              </a:lnSpc>
              <a:spcBef>
                <a:spcPts val="1000"/>
              </a:spcBef>
              <a:buFontTx/>
              <a:buNone/>
              <a:defRPr sz="2600" kern="1200">
                <a:solidFill>
                  <a:schemeClr val="tx1"/>
                </a:solidFill>
                <a:latin typeface="Roboto" panose="02000000000000000000" pitchFamily="2" charset="0"/>
                <a:ea typeface="Roboto" panose="02000000000000000000" pitchFamily="2" charset="0"/>
                <a:cs typeface="+mn-cs"/>
              </a:defRPr>
            </a:lvl4pPr>
            <a:lvl5pPr marL="3657600" indent="0" algn="ctr" defTabSz="1828800" rtl="0" eaLnBrk="1" latinLnBrk="0" hangingPunct="1">
              <a:lnSpc>
                <a:spcPct val="100000"/>
              </a:lnSpc>
              <a:spcBef>
                <a:spcPts val="1000"/>
              </a:spcBef>
              <a:buFontTx/>
              <a:buNone/>
              <a:defRPr sz="2600" kern="1200">
                <a:solidFill>
                  <a:schemeClr val="tx1"/>
                </a:solidFill>
                <a:latin typeface="Roboto" panose="02000000000000000000" pitchFamily="2" charset="0"/>
                <a:ea typeface="Roboto" panose="02000000000000000000" pitchFamily="2" charset="0"/>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fld id="{34E0B5DC-EFBE-485A-89FB-4CC9A5902232}" type="slidenum">
              <a:rPr lang="en-US" sz="1200" b="1" smtClean="0">
                <a:solidFill>
                  <a:srgbClr val="1C2647"/>
                </a:solidFill>
                <a:latin typeface="Montserrat" panose="00000500000000000000" pitchFamily="50" charset="0"/>
                <a:ea typeface="Open Sans" panose="020B0606030504020204" pitchFamily="34" charset="0"/>
                <a:cs typeface="Open Sans" panose="020B0606030504020204" pitchFamily="34" charset="0"/>
              </a:rPr>
              <a:pPr/>
              <a:t>6</a:t>
            </a:fld>
            <a:endParaRPr lang="en-US" sz="1200" b="1" dirty="0">
              <a:solidFill>
                <a:srgbClr val="1C2647"/>
              </a:solidFill>
              <a:latin typeface="Montserrat" panose="00000500000000000000" pitchFamily="50" charset="0"/>
              <a:ea typeface="Open Sans" panose="020B0606030504020204" pitchFamily="34" charset="0"/>
              <a:cs typeface="Open Sans" panose="020B0606030504020204" pitchFamily="34" charset="0"/>
            </a:endParaRPr>
          </a:p>
        </p:txBody>
      </p:sp>
      <p:sp>
        <p:nvSpPr>
          <p:cNvPr id="36" name="Freeform 11">
            <a:hlinkClick r:id="" action="ppaction://hlinkshowjump?jump=nextslide"/>
            <a:extLst>
              <a:ext uri="{FF2B5EF4-FFF2-40B4-BE49-F238E27FC236}">
                <a16:creationId xmlns:a16="http://schemas.microsoft.com/office/drawing/2014/main" id="{6A32967F-32FC-01C3-8149-F655A5370B81}"/>
              </a:ext>
            </a:extLst>
          </p:cNvPr>
          <p:cNvSpPr>
            <a:spLocks/>
          </p:cNvSpPr>
          <p:nvPr/>
        </p:nvSpPr>
        <p:spPr bwMode="auto">
          <a:xfrm>
            <a:off x="11878443" y="6530034"/>
            <a:ext cx="62649" cy="110235"/>
          </a:xfrm>
          <a:custGeom>
            <a:avLst/>
            <a:gdLst>
              <a:gd name="T0" fmla="*/ 1078 w 1147"/>
              <a:gd name="T1" fmla="*/ 883 h 2018"/>
              <a:gd name="T2" fmla="*/ 397 w 1147"/>
              <a:gd name="T3" fmla="*/ 98 h 2018"/>
              <a:gd name="T4" fmla="*/ 98 w 1147"/>
              <a:gd name="T5" fmla="*/ 77 h 2018"/>
              <a:gd name="T6" fmla="*/ 77 w 1147"/>
              <a:gd name="T7" fmla="*/ 376 h 2018"/>
              <a:gd name="T8" fmla="*/ 637 w 1147"/>
              <a:gd name="T9" fmla="*/ 1022 h 2018"/>
              <a:gd name="T10" fmla="*/ 77 w 1147"/>
              <a:gd name="T11" fmla="*/ 1667 h 2018"/>
              <a:gd name="T12" fmla="*/ 98 w 1147"/>
              <a:gd name="T13" fmla="*/ 1967 h 2018"/>
              <a:gd name="T14" fmla="*/ 237 w 1147"/>
              <a:gd name="T15" fmla="*/ 2018 h 2018"/>
              <a:gd name="T16" fmla="*/ 398 w 1147"/>
              <a:gd name="T17" fmla="*/ 1945 h 2018"/>
              <a:gd name="T18" fmla="*/ 1078 w 1147"/>
              <a:gd name="T19" fmla="*/ 1161 h 2018"/>
              <a:gd name="T20" fmla="*/ 1078 w 1147"/>
              <a:gd name="T21" fmla="*/ 883 h 2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7" h="2018">
                <a:moveTo>
                  <a:pt x="1078" y="883"/>
                </a:moveTo>
                <a:cubicBezTo>
                  <a:pt x="397" y="98"/>
                  <a:pt x="397" y="98"/>
                  <a:pt x="397" y="98"/>
                </a:cubicBezTo>
                <a:cubicBezTo>
                  <a:pt x="320" y="9"/>
                  <a:pt x="186" y="0"/>
                  <a:pt x="98" y="77"/>
                </a:cubicBezTo>
                <a:cubicBezTo>
                  <a:pt x="9" y="154"/>
                  <a:pt x="0" y="288"/>
                  <a:pt x="77" y="376"/>
                </a:cubicBezTo>
                <a:cubicBezTo>
                  <a:pt x="637" y="1022"/>
                  <a:pt x="637" y="1022"/>
                  <a:pt x="637" y="1022"/>
                </a:cubicBezTo>
                <a:cubicBezTo>
                  <a:pt x="77" y="1667"/>
                  <a:pt x="77" y="1667"/>
                  <a:pt x="77" y="1667"/>
                </a:cubicBezTo>
                <a:cubicBezTo>
                  <a:pt x="0" y="1756"/>
                  <a:pt x="10" y="1890"/>
                  <a:pt x="98" y="1967"/>
                </a:cubicBezTo>
                <a:cubicBezTo>
                  <a:pt x="138" y="2001"/>
                  <a:pt x="188" y="2018"/>
                  <a:pt x="237" y="2018"/>
                </a:cubicBezTo>
                <a:cubicBezTo>
                  <a:pt x="297" y="2018"/>
                  <a:pt x="356" y="1994"/>
                  <a:pt x="398" y="1945"/>
                </a:cubicBezTo>
                <a:cubicBezTo>
                  <a:pt x="1078" y="1161"/>
                  <a:pt x="1078" y="1161"/>
                  <a:pt x="1078" y="1161"/>
                </a:cubicBezTo>
                <a:cubicBezTo>
                  <a:pt x="1147" y="1081"/>
                  <a:pt x="1147" y="963"/>
                  <a:pt x="1078" y="883"/>
                </a:cubicBezTo>
                <a:close/>
              </a:path>
            </a:pathLst>
          </a:custGeom>
          <a:solidFill>
            <a:srgbClr val="1C2647"/>
          </a:solidFill>
          <a:ln>
            <a:noFill/>
          </a:ln>
        </p:spPr>
        <p:txBody>
          <a:bodyPr vert="horz" wrap="square" lIns="45720" tIns="22860" rIns="45720" bIns="22860" numCol="1" anchor="t" anchorCtr="0" compatLnSpc="1">
            <a:prstTxWarp prst="textNoShape">
              <a:avLst/>
            </a:prstTxWarp>
          </a:bodyPr>
          <a:lstStyle/>
          <a:p>
            <a:endParaRPr lang="en-US" sz="900" dirty="0">
              <a:solidFill>
                <a:srgbClr val="7F7F7F"/>
              </a:solidFill>
            </a:endParaRPr>
          </a:p>
        </p:txBody>
      </p:sp>
      <p:sp>
        <p:nvSpPr>
          <p:cNvPr id="37" name="Freeform 12">
            <a:hlinkClick r:id="" action="ppaction://hlinkshowjump?jump=previousslide"/>
            <a:extLst>
              <a:ext uri="{FF2B5EF4-FFF2-40B4-BE49-F238E27FC236}">
                <a16:creationId xmlns:a16="http://schemas.microsoft.com/office/drawing/2014/main" id="{DA46CEBF-4B1C-4FDC-AF84-956730A67610}"/>
              </a:ext>
            </a:extLst>
          </p:cNvPr>
          <p:cNvSpPr>
            <a:spLocks/>
          </p:cNvSpPr>
          <p:nvPr/>
        </p:nvSpPr>
        <p:spPr bwMode="auto">
          <a:xfrm>
            <a:off x="11502762" y="6530034"/>
            <a:ext cx="62649" cy="110235"/>
          </a:xfrm>
          <a:custGeom>
            <a:avLst/>
            <a:gdLst>
              <a:gd name="T0" fmla="*/ 69 w 1147"/>
              <a:gd name="T1" fmla="*/ 1136 h 2018"/>
              <a:gd name="T2" fmla="*/ 750 w 1147"/>
              <a:gd name="T3" fmla="*/ 1920 h 2018"/>
              <a:gd name="T4" fmla="*/ 1049 w 1147"/>
              <a:gd name="T5" fmla="*/ 1942 h 2018"/>
              <a:gd name="T6" fmla="*/ 1070 w 1147"/>
              <a:gd name="T7" fmla="*/ 1642 h 2018"/>
              <a:gd name="T8" fmla="*/ 510 w 1147"/>
              <a:gd name="T9" fmla="*/ 996 h 2018"/>
              <a:gd name="T10" fmla="*/ 1070 w 1147"/>
              <a:gd name="T11" fmla="*/ 351 h 2018"/>
              <a:gd name="T12" fmla="*/ 1049 w 1147"/>
              <a:gd name="T13" fmla="*/ 52 h 2018"/>
              <a:gd name="T14" fmla="*/ 910 w 1147"/>
              <a:gd name="T15" fmla="*/ 0 h 2018"/>
              <a:gd name="T16" fmla="*/ 750 w 1147"/>
              <a:gd name="T17" fmla="*/ 73 h 2018"/>
              <a:gd name="T18" fmla="*/ 69 w 1147"/>
              <a:gd name="T19" fmla="*/ 858 h 2018"/>
              <a:gd name="T20" fmla="*/ 69 w 1147"/>
              <a:gd name="T21" fmla="*/ 1136 h 2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7" h="2018">
                <a:moveTo>
                  <a:pt x="69" y="1136"/>
                </a:moveTo>
                <a:cubicBezTo>
                  <a:pt x="750" y="1920"/>
                  <a:pt x="750" y="1920"/>
                  <a:pt x="750" y="1920"/>
                </a:cubicBezTo>
                <a:cubicBezTo>
                  <a:pt x="827" y="2009"/>
                  <a:pt x="961" y="2018"/>
                  <a:pt x="1049" y="1942"/>
                </a:cubicBezTo>
                <a:cubicBezTo>
                  <a:pt x="1138" y="1865"/>
                  <a:pt x="1147" y="1731"/>
                  <a:pt x="1070" y="1642"/>
                </a:cubicBezTo>
                <a:cubicBezTo>
                  <a:pt x="510" y="996"/>
                  <a:pt x="510" y="996"/>
                  <a:pt x="510" y="996"/>
                </a:cubicBezTo>
                <a:cubicBezTo>
                  <a:pt x="1070" y="351"/>
                  <a:pt x="1070" y="351"/>
                  <a:pt x="1070" y="351"/>
                </a:cubicBezTo>
                <a:cubicBezTo>
                  <a:pt x="1147" y="262"/>
                  <a:pt x="1137" y="129"/>
                  <a:pt x="1049" y="52"/>
                </a:cubicBezTo>
                <a:cubicBezTo>
                  <a:pt x="1009" y="17"/>
                  <a:pt x="959" y="0"/>
                  <a:pt x="910" y="0"/>
                </a:cubicBezTo>
                <a:cubicBezTo>
                  <a:pt x="851" y="0"/>
                  <a:pt x="791" y="25"/>
                  <a:pt x="750" y="73"/>
                </a:cubicBezTo>
                <a:cubicBezTo>
                  <a:pt x="69" y="858"/>
                  <a:pt x="69" y="858"/>
                  <a:pt x="69" y="858"/>
                </a:cubicBezTo>
                <a:cubicBezTo>
                  <a:pt x="0" y="937"/>
                  <a:pt x="0" y="1056"/>
                  <a:pt x="69" y="1136"/>
                </a:cubicBezTo>
                <a:close/>
              </a:path>
            </a:pathLst>
          </a:custGeom>
          <a:solidFill>
            <a:srgbClr val="1C2647"/>
          </a:solidFill>
          <a:ln>
            <a:noFill/>
          </a:ln>
        </p:spPr>
        <p:txBody>
          <a:bodyPr vert="horz" wrap="square" lIns="45720" tIns="22860" rIns="45720" bIns="22860" numCol="1" anchor="t" anchorCtr="0" compatLnSpc="1">
            <a:prstTxWarp prst="textNoShape">
              <a:avLst/>
            </a:prstTxWarp>
          </a:bodyPr>
          <a:lstStyle/>
          <a:p>
            <a:endParaRPr lang="en-US" sz="900" dirty="0">
              <a:solidFill>
                <a:srgbClr val="7F7F7F"/>
              </a:solidFill>
            </a:endParaRPr>
          </a:p>
        </p:txBody>
      </p:sp>
      <p:sp>
        <p:nvSpPr>
          <p:cNvPr id="38" name="Freeform 8">
            <a:extLst>
              <a:ext uri="{FF2B5EF4-FFF2-40B4-BE49-F238E27FC236}">
                <a16:creationId xmlns:a16="http://schemas.microsoft.com/office/drawing/2014/main" id="{8D4BA6C0-BC4B-03E2-862C-D466F1FC7178}"/>
              </a:ext>
            </a:extLst>
          </p:cNvPr>
          <p:cNvSpPr/>
          <p:nvPr/>
        </p:nvSpPr>
        <p:spPr>
          <a:xfrm flipH="1">
            <a:off x="0" y="6246833"/>
            <a:ext cx="603687" cy="611167"/>
          </a:xfrm>
          <a:custGeom>
            <a:avLst/>
            <a:gdLst>
              <a:gd name="connsiteX0" fmla="*/ 804916 w 804916"/>
              <a:gd name="connsiteY0" fmla="*/ 0 h 814889"/>
              <a:gd name="connsiteX1" fmla="*/ 804916 w 804916"/>
              <a:gd name="connsiteY1" fmla="*/ 814889 h 814889"/>
              <a:gd name="connsiteX2" fmla="*/ 0 w 804916"/>
              <a:gd name="connsiteY2" fmla="*/ 814889 h 814889"/>
              <a:gd name="connsiteX3" fmla="*/ 10754 w 804916"/>
              <a:gd name="connsiteY3" fmla="*/ 772617 h 814889"/>
              <a:gd name="connsiteX4" fmla="*/ 42574 w 804916"/>
              <a:gd name="connsiteY4" fmla="*/ 720322 h 814889"/>
              <a:gd name="connsiteX5" fmla="*/ 681902 w 804916"/>
              <a:gd name="connsiteY5" fmla="*/ 135860 h 814889"/>
              <a:gd name="connsiteX6" fmla="*/ 740746 w 804916"/>
              <a:gd name="connsiteY6" fmla="*/ 57050 h 81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4916" h="814889">
                <a:moveTo>
                  <a:pt x="804916" y="0"/>
                </a:moveTo>
                <a:lnTo>
                  <a:pt x="804916" y="814889"/>
                </a:lnTo>
                <a:lnTo>
                  <a:pt x="0" y="814889"/>
                </a:lnTo>
                <a:lnTo>
                  <a:pt x="10754" y="772617"/>
                </a:lnTo>
                <a:cubicBezTo>
                  <a:pt x="18096" y="755364"/>
                  <a:pt x="28574" y="737916"/>
                  <a:pt x="42574" y="720322"/>
                </a:cubicBezTo>
                <a:cubicBezTo>
                  <a:pt x="267252" y="438203"/>
                  <a:pt x="547168" y="360152"/>
                  <a:pt x="681902" y="135860"/>
                </a:cubicBezTo>
                <a:cubicBezTo>
                  <a:pt x="698730" y="107792"/>
                  <a:pt x="718564" y="81257"/>
                  <a:pt x="740746" y="57050"/>
                </a:cubicBezTo>
                <a:close/>
              </a:path>
            </a:pathLst>
          </a:custGeom>
          <a:solidFill>
            <a:srgbClr val="1C2647"/>
          </a:solidFill>
          <a:ln>
            <a:noFill/>
          </a:ln>
          <a:effectLst>
            <a:outerShdw blurRad="254000" dist="76200" dir="13500000" algn="b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Quicksand" pitchFamily="2" charset="0"/>
            </a:endParaRPr>
          </a:p>
        </p:txBody>
      </p:sp>
      <p:sp>
        <p:nvSpPr>
          <p:cNvPr id="2" name="TextBox 1">
            <a:extLst>
              <a:ext uri="{FF2B5EF4-FFF2-40B4-BE49-F238E27FC236}">
                <a16:creationId xmlns:a16="http://schemas.microsoft.com/office/drawing/2014/main" id="{EAC168FD-7898-E292-B429-0863A06CA321}"/>
              </a:ext>
            </a:extLst>
          </p:cNvPr>
          <p:cNvSpPr txBox="1"/>
          <p:nvPr/>
        </p:nvSpPr>
        <p:spPr>
          <a:xfrm>
            <a:off x="6568342" y="2140548"/>
            <a:ext cx="4027622" cy="1230986"/>
          </a:xfrm>
          <a:prstGeom prst="rect">
            <a:avLst/>
          </a:prstGeom>
          <a:noFill/>
        </p:spPr>
        <p:txBody>
          <a:bodyPr wrap="square" rtlCol="0">
            <a:spAutoFit/>
          </a:bodyPr>
          <a:lstStyle/>
          <a:p>
            <a:pPr marL="285750" indent="-285750">
              <a:buFont typeface="Wingdings" panose="05000000000000000000" pitchFamily="2" charset="2"/>
              <a:buChar char="ü"/>
            </a:pPr>
            <a:r>
              <a:rPr lang="en-US" dirty="0">
                <a:solidFill>
                  <a:schemeClr val="bg1"/>
                </a:solidFill>
                <a:latin typeface="Poppins" panose="00000500000000000000" pitchFamily="2" charset="0"/>
                <a:cs typeface="Poppins" panose="00000500000000000000" pitchFamily="2" charset="0"/>
              </a:rPr>
              <a:t>Utilize staff evaluations as an opportunity to learn about the employee to help them think about their future </a:t>
            </a:r>
          </a:p>
        </p:txBody>
      </p:sp>
      <p:sp>
        <p:nvSpPr>
          <p:cNvPr id="3" name="TextBox 2">
            <a:extLst>
              <a:ext uri="{FF2B5EF4-FFF2-40B4-BE49-F238E27FC236}">
                <a16:creationId xmlns:a16="http://schemas.microsoft.com/office/drawing/2014/main" id="{BA8343F4-8983-8326-97C4-EABF0BE64259}"/>
              </a:ext>
            </a:extLst>
          </p:cNvPr>
          <p:cNvSpPr txBox="1"/>
          <p:nvPr/>
        </p:nvSpPr>
        <p:spPr>
          <a:xfrm>
            <a:off x="5047361" y="3829586"/>
            <a:ext cx="3454858" cy="1200329"/>
          </a:xfrm>
          <a:prstGeom prst="rect">
            <a:avLst/>
          </a:prstGeom>
          <a:noFill/>
        </p:spPr>
        <p:txBody>
          <a:bodyPr wrap="square" rtlCol="0">
            <a:spAutoFit/>
          </a:bodyPr>
          <a:lstStyle/>
          <a:p>
            <a:pPr marL="285750" indent="-285750">
              <a:buFont typeface="Wingdings" panose="05000000000000000000" pitchFamily="2" charset="2"/>
              <a:buChar char="ü"/>
            </a:pPr>
            <a:r>
              <a:rPr lang="en-US" dirty="0">
                <a:solidFill>
                  <a:schemeClr val="bg1"/>
                </a:solidFill>
                <a:latin typeface="Poppins" panose="00000500000000000000" pitchFamily="2" charset="0"/>
                <a:cs typeface="Poppins" panose="00000500000000000000" pitchFamily="2" charset="0"/>
              </a:rPr>
              <a:t>Understand your employee’s aspirations both internal to the organization or external</a:t>
            </a:r>
          </a:p>
        </p:txBody>
      </p:sp>
      <p:sp>
        <p:nvSpPr>
          <p:cNvPr id="5" name="TextBox 4">
            <a:extLst>
              <a:ext uri="{FF2B5EF4-FFF2-40B4-BE49-F238E27FC236}">
                <a16:creationId xmlns:a16="http://schemas.microsoft.com/office/drawing/2014/main" id="{58A16E5B-4841-5EA3-EE6D-6C8F992509A4}"/>
              </a:ext>
            </a:extLst>
          </p:cNvPr>
          <p:cNvSpPr txBox="1"/>
          <p:nvPr/>
        </p:nvSpPr>
        <p:spPr>
          <a:xfrm>
            <a:off x="3440271" y="5353397"/>
            <a:ext cx="4360765" cy="1200329"/>
          </a:xfrm>
          <a:prstGeom prst="rect">
            <a:avLst/>
          </a:prstGeom>
          <a:noFill/>
        </p:spPr>
        <p:txBody>
          <a:bodyPr wrap="square" rtlCol="0">
            <a:spAutoFit/>
          </a:bodyPr>
          <a:lstStyle/>
          <a:p>
            <a:pPr marL="285750" indent="-285750">
              <a:buFont typeface="Wingdings" panose="05000000000000000000" pitchFamily="2" charset="2"/>
              <a:buChar char="ü"/>
            </a:pPr>
            <a:r>
              <a:rPr lang="en-US" dirty="0">
                <a:solidFill>
                  <a:schemeClr val="bg1"/>
                </a:solidFill>
                <a:latin typeface="Poppins" panose="00000500000000000000" pitchFamily="2" charset="0"/>
                <a:cs typeface="Poppins" panose="00000500000000000000" pitchFamily="2" charset="0"/>
              </a:rPr>
              <a:t>Capture strengths, weaknesses and future aspirations to create develop goals that make sense for their development needs</a:t>
            </a:r>
          </a:p>
        </p:txBody>
      </p:sp>
      <p:sp>
        <p:nvSpPr>
          <p:cNvPr id="6" name="TextBox 5">
            <a:extLst>
              <a:ext uri="{FF2B5EF4-FFF2-40B4-BE49-F238E27FC236}">
                <a16:creationId xmlns:a16="http://schemas.microsoft.com/office/drawing/2014/main" id="{7B0485C0-9BB8-16CC-1832-B97B7B0EAB98}"/>
              </a:ext>
            </a:extLst>
          </p:cNvPr>
          <p:cNvSpPr txBox="1"/>
          <p:nvPr/>
        </p:nvSpPr>
        <p:spPr>
          <a:xfrm>
            <a:off x="466373" y="2386584"/>
            <a:ext cx="4308827" cy="1015663"/>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Do you offer training and development opportunities for employees on a regular basis?</a:t>
            </a:r>
          </a:p>
        </p:txBody>
      </p:sp>
      <p:pic>
        <p:nvPicPr>
          <p:cNvPr id="20" name="Picture 19" descr="A picture containing logo&#10;&#10;Description automatically generated">
            <a:extLst>
              <a:ext uri="{FF2B5EF4-FFF2-40B4-BE49-F238E27FC236}">
                <a16:creationId xmlns:a16="http://schemas.microsoft.com/office/drawing/2014/main" id="{77ABCD11-B483-4CC0-BD51-4498290E6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4955" y="62475"/>
            <a:ext cx="966976" cy="952636"/>
          </a:xfrm>
          <a:prstGeom prst="rect">
            <a:avLst/>
          </a:prstGeom>
        </p:spPr>
      </p:pic>
    </p:spTree>
    <p:extLst>
      <p:ext uri="{BB962C8B-B14F-4D97-AF65-F5344CB8AC3E}">
        <p14:creationId xmlns:p14="http://schemas.microsoft.com/office/powerpoint/2010/main" val="3954774113"/>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Women talking in office">
            <a:extLst>
              <a:ext uri="{FF2B5EF4-FFF2-40B4-BE49-F238E27FC236}">
                <a16:creationId xmlns:a16="http://schemas.microsoft.com/office/drawing/2014/main" id="{7215119E-4475-4B0A-94A4-D56806B2AFD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8917" b="28917"/>
          <a:stretch/>
        </p:blipFill>
        <p:spPr>
          <a:xfrm>
            <a:off x="-5715" y="-21241"/>
            <a:ext cx="12191999" cy="3428999"/>
          </a:xfrm>
        </p:spPr>
      </p:pic>
      <p:sp>
        <p:nvSpPr>
          <p:cNvPr id="4" name="Freeform 5">
            <a:extLst>
              <a:ext uri="{FF2B5EF4-FFF2-40B4-BE49-F238E27FC236}">
                <a16:creationId xmlns:a16="http://schemas.microsoft.com/office/drawing/2014/main" id="{6CE50EF2-0FA0-4DC5-A65B-C34DA042E610}"/>
              </a:ext>
            </a:extLst>
          </p:cNvPr>
          <p:cNvSpPr>
            <a:spLocks/>
          </p:cNvSpPr>
          <p:nvPr/>
        </p:nvSpPr>
        <p:spPr bwMode="auto">
          <a:xfrm>
            <a:off x="2882425" y="1469700"/>
            <a:ext cx="6427150" cy="3918598"/>
          </a:xfrm>
          <a:custGeom>
            <a:avLst/>
            <a:gdLst>
              <a:gd name="T0" fmla="*/ 252 w 3308"/>
              <a:gd name="T1" fmla="*/ 70 h 2016"/>
              <a:gd name="T2" fmla="*/ 8 w 3308"/>
              <a:gd name="T3" fmla="*/ 1958 h 2016"/>
              <a:gd name="T4" fmla="*/ 56 w 3308"/>
              <a:gd name="T5" fmla="*/ 2014 h 2016"/>
              <a:gd name="T6" fmla="*/ 3252 w 3308"/>
              <a:gd name="T7" fmla="*/ 1792 h 2016"/>
              <a:gd name="T8" fmla="*/ 3300 w 3308"/>
              <a:gd name="T9" fmla="*/ 1714 h 2016"/>
              <a:gd name="T10" fmla="*/ 3132 w 3308"/>
              <a:gd name="T11" fmla="*/ 372 h 2016"/>
              <a:gd name="T12" fmla="*/ 3044 w 3308"/>
              <a:gd name="T13" fmla="*/ 298 h 2016"/>
              <a:gd name="T14" fmla="*/ 350 w 3308"/>
              <a:gd name="T15" fmla="*/ 14 h 2016"/>
              <a:gd name="T16" fmla="*/ 252 w 3308"/>
              <a:gd name="T17" fmla="*/ 7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8" h="2016">
                <a:moveTo>
                  <a:pt x="252" y="70"/>
                </a:moveTo>
                <a:cubicBezTo>
                  <a:pt x="8" y="1958"/>
                  <a:pt x="8" y="1958"/>
                  <a:pt x="8" y="1958"/>
                </a:cubicBezTo>
                <a:cubicBezTo>
                  <a:pt x="8" y="1958"/>
                  <a:pt x="0" y="2016"/>
                  <a:pt x="56" y="2014"/>
                </a:cubicBezTo>
                <a:cubicBezTo>
                  <a:pt x="112" y="2012"/>
                  <a:pt x="3252" y="1792"/>
                  <a:pt x="3252" y="1792"/>
                </a:cubicBezTo>
                <a:cubicBezTo>
                  <a:pt x="3252" y="1792"/>
                  <a:pt x="3308" y="1780"/>
                  <a:pt x="3300" y="1714"/>
                </a:cubicBezTo>
                <a:cubicBezTo>
                  <a:pt x="3292" y="1648"/>
                  <a:pt x="3132" y="372"/>
                  <a:pt x="3132" y="372"/>
                </a:cubicBezTo>
                <a:cubicBezTo>
                  <a:pt x="3132" y="372"/>
                  <a:pt x="3128" y="310"/>
                  <a:pt x="3044" y="298"/>
                </a:cubicBezTo>
                <a:cubicBezTo>
                  <a:pt x="2960" y="286"/>
                  <a:pt x="350" y="14"/>
                  <a:pt x="350" y="14"/>
                </a:cubicBezTo>
                <a:cubicBezTo>
                  <a:pt x="350" y="14"/>
                  <a:pt x="268" y="0"/>
                  <a:pt x="252" y="70"/>
                </a:cubicBezTo>
                <a:close/>
              </a:path>
            </a:pathLst>
          </a:custGeom>
          <a:solidFill>
            <a:srgbClr val="1C2647"/>
          </a:solidFill>
          <a:ln w="9525">
            <a:noFill/>
            <a:round/>
            <a:headEnd/>
            <a:tailEnd/>
          </a:ln>
          <a:effectLst>
            <a:outerShdw blurRad="787400" dist="228600" dir="5400000" sx="91000" sy="91000" algn="t" rotWithShape="0">
              <a:schemeClr val="bg1">
                <a:lumMod val="50000"/>
                <a:alpha val="40000"/>
              </a:schemeClr>
            </a:outerShdw>
          </a:effectLst>
        </p:spPr>
        <p:txBody>
          <a:bodyPr vert="horz" wrap="square" lIns="91440" tIns="45720" rIns="91440" bIns="45720" numCol="1" anchor="t" anchorCtr="0" compatLnSpc="1">
            <a:prstTxWarp prst="textNoShape">
              <a:avLst/>
            </a:prstTxWarp>
          </a:bodyPr>
          <a:lstStyle/>
          <a:p>
            <a:endParaRPr lang="en-US" dirty="0"/>
          </a:p>
        </p:txBody>
      </p:sp>
      <p:grpSp>
        <p:nvGrpSpPr>
          <p:cNvPr id="3" name="Group 2">
            <a:extLst>
              <a:ext uri="{FF2B5EF4-FFF2-40B4-BE49-F238E27FC236}">
                <a16:creationId xmlns:a16="http://schemas.microsoft.com/office/drawing/2014/main" id="{D0EBC377-2B6E-0A45-E0EE-3DC18D41A1CA}"/>
              </a:ext>
            </a:extLst>
          </p:cNvPr>
          <p:cNvGrpSpPr/>
          <p:nvPr/>
        </p:nvGrpSpPr>
        <p:grpSpPr>
          <a:xfrm>
            <a:off x="3459038" y="2659421"/>
            <a:ext cx="5343774" cy="1688464"/>
            <a:chOff x="3459038" y="2704034"/>
            <a:chExt cx="5343774" cy="1688464"/>
          </a:xfrm>
        </p:grpSpPr>
        <p:sp>
          <p:nvSpPr>
            <p:cNvPr id="17" name="Kotak Teks 3">
              <a:extLst>
                <a:ext uri="{FF2B5EF4-FFF2-40B4-BE49-F238E27FC236}">
                  <a16:creationId xmlns:a16="http://schemas.microsoft.com/office/drawing/2014/main" id="{2F858AF4-E53B-0409-278A-5895AB286356}"/>
                </a:ext>
              </a:extLst>
            </p:cNvPr>
            <p:cNvSpPr txBox="1"/>
            <p:nvPr/>
          </p:nvSpPr>
          <p:spPr>
            <a:xfrm>
              <a:off x="4380456" y="2704034"/>
              <a:ext cx="3991384" cy="523220"/>
            </a:xfrm>
            <a:prstGeom prst="rect">
              <a:avLst/>
            </a:prstGeom>
            <a:noFill/>
          </p:spPr>
          <p:txBody>
            <a:bodyPr wrap="square" rtlCol="0">
              <a:spAutoFit/>
            </a:bodyPr>
            <a:lstStyle/>
            <a:p>
              <a:pPr algn="ctr"/>
              <a:r>
                <a:rPr lang="en-US" sz="2800" dirty="0">
                  <a:solidFill>
                    <a:schemeClr val="bg1"/>
                  </a:solidFill>
                  <a:latin typeface="Poppins SemiBold" panose="02000000000000000000" pitchFamily="2" charset="0"/>
                  <a:ea typeface="Roboto" panose="02000000000000000000" pitchFamily="2" charset="0"/>
                  <a:cs typeface="Poppins SemiBold" panose="02000000000000000000" pitchFamily="2" charset="0"/>
                </a:rPr>
                <a:t>Development Plans</a:t>
              </a:r>
            </a:p>
          </p:txBody>
        </p:sp>
        <p:grpSp>
          <p:nvGrpSpPr>
            <p:cNvPr id="18" name="Group 17">
              <a:extLst>
                <a:ext uri="{FF2B5EF4-FFF2-40B4-BE49-F238E27FC236}">
                  <a16:creationId xmlns:a16="http://schemas.microsoft.com/office/drawing/2014/main" id="{B7FD97F0-1B7D-5B47-70B4-A4C5A249BBA4}"/>
                </a:ext>
              </a:extLst>
            </p:cNvPr>
            <p:cNvGrpSpPr/>
            <p:nvPr/>
          </p:nvGrpSpPr>
          <p:grpSpPr>
            <a:xfrm>
              <a:off x="5794375" y="3346203"/>
              <a:ext cx="603250" cy="0"/>
              <a:chOff x="7150100" y="3662052"/>
              <a:chExt cx="603250" cy="0"/>
            </a:xfrm>
          </p:grpSpPr>
          <p:cxnSp>
            <p:nvCxnSpPr>
              <p:cNvPr id="23" name="Straight Connector 22">
                <a:extLst>
                  <a:ext uri="{FF2B5EF4-FFF2-40B4-BE49-F238E27FC236}">
                    <a16:creationId xmlns:a16="http://schemas.microsoft.com/office/drawing/2014/main" id="{C759EFB6-48A1-D178-F7C8-65A799D0C3B9}"/>
                  </a:ext>
                </a:extLst>
              </p:cNvPr>
              <p:cNvCxnSpPr>
                <a:cxnSpLocks/>
              </p:cNvCxnSpPr>
              <p:nvPr/>
            </p:nvCxnSpPr>
            <p:spPr>
              <a:xfrm>
                <a:off x="7150100" y="3662052"/>
                <a:ext cx="336550" cy="0"/>
              </a:xfrm>
              <a:prstGeom prst="line">
                <a:avLst/>
              </a:prstGeom>
              <a:ln w="63500" cap="rnd">
                <a:solidFill>
                  <a:srgbClr val="E8AB4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18CCF5A-23AF-733B-F85A-31039B20EA08}"/>
                  </a:ext>
                </a:extLst>
              </p:cNvPr>
              <p:cNvCxnSpPr>
                <a:cxnSpLocks/>
              </p:cNvCxnSpPr>
              <p:nvPr/>
            </p:nvCxnSpPr>
            <p:spPr>
              <a:xfrm>
                <a:off x="7620000" y="3662052"/>
                <a:ext cx="0" cy="0"/>
              </a:xfrm>
              <a:prstGeom prst="line">
                <a:avLst/>
              </a:prstGeom>
              <a:ln w="63500" cap="rnd">
                <a:solidFill>
                  <a:srgbClr val="E8AB4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280DD67-F0EA-ECEE-2A35-AE651949B3E7}"/>
                  </a:ext>
                </a:extLst>
              </p:cNvPr>
              <p:cNvCxnSpPr>
                <a:cxnSpLocks/>
              </p:cNvCxnSpPr>
              <p:nvPr/>
            </p:nvCxnSpPr>
            <p:spPr>
              <a:xfrm>
                <a:off x="7753350" y="3662052"/>
                <a:ext cx="0" cy="0"/>
              </a:xfrm>
              <a:prstGeom prst="line">
                <a:avLst/>
              </a:prstGeom>
              <a:ln w="63500" cap="rnd">
                <a:solidFill>
                  <a:srgbClr val="E8AB4F"/>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899C0E85-7ACC-15D9-D652-DDBF30B02766}"/>
                </a:ext>
              </a:extLst>
            </p:cNvPr>
            <p:cNvSpPr txBox="1"/>
            <p:nvPr/>
          </p:nvSpPr>
          <p:spPr>
            <a:xfrm>
              <a:off x="3459038" y="3869278"/>
              <a:ext cx="5343774" cy="523220"/>
            </a:xfrm>
            <a:prstGeom prst="rect">
              <a:avLst/>
            </a:prstGeom>
            <a:noFill/>
          </p:spPr>
          <p:txBody>
            <a:bodyPr wrap="square">
              <a:spAutoFit/>
            </a:bodyPr>
            <a:lstStyle/>
            <a:p>
              <a:pPr algn="ctr"/>
              <a:r>
                <a:rPr lang="en-US" sz="2800" dirty="0">
                  <a:solidFill>
                    <a:schemeClr val="bg1"/>
                  </a:solidFill>
                  <a:latin typeface="Poppins Light" panose="02000000000000000000" pitchFamily="2" charset="0"/>
                  <a:cs typeface="Poppins Light" panose="02000000000000000000" pitchFamily="2" charset="0"/>
                </a:rPr>
                <a:t>Best Practices</a:t>
              </a:r>
            </a:p>
          </p:txBody>
        </p:sp>
      </p:grpSp>
      <p:sp>
        <p:nvSpPr>
          <p:cNvPr id="12" name="Text Placeholder 2">
            <a:extLst>
              <a:ext uri="{FF2B5EF4-FFF2-40B4-BE49-F238E27FC236}">
                <a16:creationId xmlns:a16="http://schemas.microsoft.com/office/drawing/2014/main" id="{2FDD5145-06DE-5A6F-FEAC-BAD3063E10DF}"/>
              </a:ext>
            </a:extLst>
          </p:cNvPr>
          <p:cNvSpPr txBox="1">
            <a:spLocks/>
          </p:cNvSpPr>
          <p:nvPr/>
        </p:nvSpPr>
        <p:spPr>
          <a:xfrm>
            <a:off x="11570670" y="6492819"/>
            <a:ext cx="302513" cy="184666"/>
          </a:xfrm>
          <a:prstGeom prst="rect">
            <a:avLst/>
          </a:prstGeom>
        </p:spPr>
        <p:txBody>
          <a:bodyPr wrap="square" lIns="0" tIns="0" rIns="0" bIns="0">
            <a:spAutoFit/>
          </a:bodyPr>
          <a:lstStyle>
            <a:lvl1pPr marL="0" indent="0" algn="ctr" defTabSz="1828800" rtl="0" eaLnBrk="1" latinLnBrk="0" hangingPunct="1">
              <a:lnSpc>
                <a:spcPct val="100000"/>
              </a:lnSpc>
              <a:spcBef>
                <a:spcPts val="2000"/>
              </a:spcBef>
              <a:buFontTx/>
              <a:buNone/>
              <a:defRPr sz="280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914400" indent="0" algn="ctr" defTabSz="1828800" rtl="0" eaLnBrk="1" latinLnBrk="0" hangingPunct="1">
              <a:lnSpc>
                <a:spcPct val="100000"/>
              </a:lnSpc>
              <a:spcBef>
                <a:spcPts val="1000"/>
              </a:spcBef>
              <a:buFontTx/>
              <a:buNone/>
              <a:defRPr sz="2600" kern="1200">
                <a:solidFill>
                  <a:schemeClr val="tx1"/>
                </a:solidFill>
                <a:latin typeface="Roboto" panose="02000000000000000000" pitchFamily="2" charset="0"/>
                <a:ea typeface="Roboto" panose="02000000000000000000" pitchFamily="2" charset="0"/>
                <a:cs typeface="+mn-cs"/>
              </a:defRPr>
            </a:lvl2pPr>
            <a:lvl3pPr marL="1828800" indent="0" algn="ctr" defTabSz="1828800" rtl="0" eaLnBrk="1" latinLnBrk="0" hangingPunct="1">
              <a:lnSpc>
                <a:spcPct val="100000"/>
              </a:lnSpc>
              <a:spcBef>
                <a:spcPts val="1000"/>
              </a:spcBef>
              <a:buFontTx/>
              <a:buNone/>
              <a:defRPr sz="2600" kern="1200">
                <a:solidFill>
                  <a:schemeClr val="tx1"/>
                </a:solidFill>
                <a:latin typeface="Roboto" panose="02000000000000000000" pitchFamily="2" charset="0"/>
                <a:ea typeface="Roboto" panose="02000000000000000000" pitchFamily="2" charset="0"/>
                <a:cs typeface="+mn-cs"/>
              </a:defRPr>
            </a:lvl3pPr>
            <a:lvl4pPr marL="2743200" indent="0" algn="ctr" defTabSz="1828800" rtl="0" eaLnBrk="1" latinLnBrk="0" hangingPunct="1">
              <a:lnSpc>
                <a:spcPct val="100000"/>
              </a:lnSpc>
              <a:spcBef>
                <a:spcPts val="1000"/>
              </a:spcBef>
              <a:buFontTx/>
              <a:buNone/>
              <a:defRPr sz="2600" kern="1200">
                <a:solidFill>
                  <a:schemeClr val="tx1"/>
                </a:solidFill>
                <a:latin typeface="Roboto" panose="02000000000000000000" pitchFamily="2" charset="0"/>
                <a:ea typeface="Roboto" panose="02000000000000000000" pitchFamily="2" charset="0"/>
                <a:cs typeface="+mn-cs"/>
              </a:defRPr>
            </a:lvl4pPr>
            <a:lvl5pPr marL="3657600" indent="0" algn="ctr" defTabSz="1828800" rtl="0" eaLnBrk="1" latinLnBrk="0" hangingPunct="1">
              <a:lnSpc>
                <a:spcPct val="100000"/>
              </a:lnSpc>
              <a:spcBef>
                <a:spcPts val="1000"/>
              </a:spcBef>
              <a:buFontTx/>
              <a:buNone/>
              <a:defRPr sz="2600" kern="1200">
                <a:solidFill>
                  <a:schemeClr val="tx1"/>
                </a:solidFill>
                <a:latin typeface="Roboto" panose="02000000000000000000" pitchFamily="2" charset="0"/>
                <a:ea typeface="Roboto" panose="02000000000000000000" pitchFamily="2" charset="0"/>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fld id="{34E0B5DC-EFBE-485A-89FB-4CC9A5902232}" type="slidenum">
              <a:rPr lang="en-US" sz="1200" b="1" smtClean="0">
                <a:solidFill>
                  <a:srgbClr val="1C2647"/>
                </a:solidFill>
                <a:latin typeface="Montserrat" panose="00000500000000000000" pitchFamily="50" charset="0"/>
                <a:ea typeface="Open Sans" panose="020B0606030504020204" pitchFamily="34" charset="0"/>
                <a:cs typeface="Open Sans" panose="020B0606030504020204" pitchFamily="34" charset="0"/>
              </a:rPr>
              <a:pPr/>
              <a:t>7</a:t>
            </a:fld>
            <a:endParaRPr lang="en-US" sz="1200" b="1" dirty="0">
              <a:solidFill>
                <a:srgbClr val="1C2647"/>
              </a:solidFill>
              <a:latin typeface="Montserrat" panose="00000500000000000000" pitchFamily="50" charset="0"/>
              <a:ea typeface="Open Sans" panose="020B0606030504020204" pitchFamily="34" charset="0"/>
              <a:cs typeface="Open Sans" panose="020B0606030504020204" pitchFamily="34" charset="0"/>
            </a:endParaRPr>
          </a:p>
        </p:txBody>
      </p:sp>
      <p:sp>
        <p:nvSpPr>
          <p:cNvPr id="13" name="Freeform 11">
            <a:hlinkClick r:id="" action="ppaction://hlinkshowjump?jump=nextslide"/>
            <a:extLst>
              <a:ext uri="{FF2B5EF4-FFF2-40B4-BE49-F238E27FC236}">
                <a16:creationId xmlns:a16="http://schemas.microsoft.com/office/drawing/2014/main" id="{4FAC6E3A-0CBB-E4C9-11B9-502F2FDC2CC4}"/>
              </a:ext>
            </a:extLst>
          </p:cNvPr>
          <p:cNvSpPr>
            <a:spLocks/>
          </p:cNvSpPr>
          <p:nvPr/>
        </p:nvSpPr>
        <p:spPr bwMode="auto">
          <a:xfrm>
            <a:off x="11878443" y="6530034"/>
            <a:ext cx="62649" cy="110235"/>
          </a:xfrm>
          <a:custGeom>
            <a:avLst/>
            <a:gdLst>
              <a:gd name="T0" fmla="*/ 1078 w 1147"/>
              <a:gd name="T1" fmla="*/ 883 h 2018"/>
              <a:gd name="T2" fmla="*/ 397 w 1147"/>
              <a:gd name="T3" fmla="*/ 98 h 2018"/>
              <a:gd name="T4" fmla="*/ 98 w 1147"/>
              <a:gd name="T5" fmla="*/ 77 h 2018"/>
              <a:gd name="T6" fmla="*/ 77 w 1147"/>
              <a:gd name="T7" fmla="*/ 376 h 2018"/>
              <a:gd name="T8" fmla="*/ 637 w 1147"/>
              <a:gd name="T9" fmla="*/ 1022 h 2018"/>
              <a:gd name="T10" fmla="*/ 77 w 1147"/>
              <a:gd name="T11" fmla="*/ 1667 h 2018"/>
              <a:gd name="T12" fmla="*/ 98 w 1147"/>
              <a:gd name="T13" fmla="*/ 1967 h 2018"/>
              <a:gd name="T14" fmla="*/ 237 w 1147"/>
              <a:gd name="T15" fmla="*/ 2018 h 2018"/>
              <a:gd name="T16" fmla="*/ 398 w 1147"/>
              <a:gd name="T17" fmla="*/ 1945 h 2018"/>
              <a:gd name="T18" fmla="*/ 1078 w 1147"/>
              <a:gd name="T19" fmla="*/ 1161 h 2018"/>
              <a:gd name="T20" fmla="*/ 1078 w 1147"/>
              <a:gd name="T21" fmla="*/ 883 h 2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7" h="2018">
                <a:moveTo>
                  <a:pt x="1078" y="883"/>
                </a:moveTo>
                <a:cubicBezTo>
                  <a:pt x="397" y="98"/>
                  <a:pt x="397" y="98"/>
                  <a:pt x="397" y="98"/>
                </a:cubicBezTo>
                <a:cubicBezTo>
                  <a:pt x="320" y="9"/>
                  <a:pt x="186" y="0"/>
                  <a:pt x="98" y="77"/>
                </a:cubicBezTo>
                <a:cubicBezTo>
                  <a:pt x="9" y="154"/>
                  <a:pt x="0" y="288"/>
                  <a:pt x="77" y="376"/>
                </a:cubicBezTo>
                <a:cubicBezTo>
                  <a:pt x="637" y="1022"/>
                  <a:pt x="637" y="1022"/>
                  <a:pt x="637" y="1022"/>
                </a:cubicBezTo>
                <a:cubicBezTo>
                  <a:pt x="77" y="1667"/>
                  <a:pt x="77" y="1667"/>
                  <a:pt x="77" y="1667"/>
                </a:cubicBezTo>
                <a:cubicBezTo>
                  <a:pt x="0" y="1756"/>
                  <a:pt x="10" y="1890"/>
                  <a:pt x="98" y="1967"/>
                </a:cubicBezTo>
                <a:cubicBezTo>
                  <a:pt x="138" y="2001"/>
                  <a:pt x="188" y="2018"/>
                  <a:pt x="237" y="2018"/>
                </a:cubicBezTo>
                <a:cubicBezTo>
                  <a:pt x="297" y="2018"/>
                  <a:pt x="356" y="1994"/>
                  <a:pt x="398" y="1945"/>
                </a:cubicBezTo>
                <a:cubicBezTo>
                  <a:pt x="1078" y="1161"/>
                  <a:pt x="1078" y="1161"/>
                  <a:pt x="1078" y="1161"/>
                </a:cubicBezTo>
                <a:cubicBezTo>
                  <a:pt x="1147" y="1081"/>
                  <a:pt x="1147" y="963"/>
                  <a:pt x="1078" y="883"/>
                </a:cubicBezTo>
                <a:close/>
              </a:path>
            </a:pathLst>
          </a:custGeom>
          <a:solidFill>
            <a:srgbClr val="1C2647"/>
          </a:solidFill>
          <a:ln>
            <a:noFill/>
          </a:ln>
        </p:spPr>
        <p:txBody>
          <a:bodyPr vert="horz" wrap="square" lIns="45720" tIns="22860" rIns="45720" bIns="22860" numCol="1" anchor="t" anchorCtr="0" compatLnSpc="1">
            <a:prstTxWarp prst="textNoShape">
              <a:avLst/>
            </a:prstTxWarp>
          </a:bodyPr>
          <a:lstStyle/>
          <a:p>
            <a:endParaRPr lang="en-US" sz="900" dirty="0">
              <a:solidFill>
                <a:srgbClr val="7F7F7F"/>
              </a:solidFill>
            </a:endParaRPr>
          </a:p>
        </p:txBody>
      </p:sp>
      <p:sp>
        <p:nvSpPr>
          <p:cNvPr id="14" name="Freeform 12">
            <a:hlinkClick r:id="" action="ppaction://hlinkshowjump?jump=previousslide"/>
            <a:extLst>
              <a:ext uri="{FF2B5EF4-FFF2-40B4-BE49-F238E27FC236}">
                <a16:creationId xmlns:a16="http://schemas.microsoft.com/office/drawing/2014/main" id="{16C505E3-8453-A5E8-B069-A692D48E342F}"/>
              </a:ext>
            </a:extLst>
          </p:cNvPr>
          <p:cNvSpPr>
            <a:spLocks/>
          </p:cNvSpPr>
          <p:nvPr/>
        </p:nvSpPr>
        <p:spPr bwMode="auto">
          <a:xfrm>
            <a:off x="11502762" y="6530034"/>
            <a:ext cx="62649" cy="110235"/>
          </a:xfrm>
          <a:custGeom>
            <a:avLst/>
            <a:gdLst>
              <a:gd name="T0" fmla="*/ 69 w 1147"/>
              <a:gd name="T1" fmla="*/ 1136 h 2018"/>
              <a:gd name="T2" fmla="*/ 750 w 1147"/>
              <a:gd name="T3" fmla="*/ 1920 h 2018"/>
              <a:gd name="T4" fmla="*/ 1049 w 1147"/>
              <a:gd name="T5" fmla="*/ 1942 h 2018"/>
              <a:gd name="T6" fmla="*/ 1070 w 1147"/>
              <a:gd name="T7" fmla="*/ 1642 h 2018"/>
              <a:gd name="T8" fmla="*/ 510 w 1147"/>
              <a:gd name="T9" fmla="*/ 996 h 2018"/>
              <a:gd name="T10" fmla="*/ 1070 w 1147"/>
              <a:gd name="T11" fmla="*/ 351 h 2018"/>
              <a:gd name="T12" fmla="*/ 1049 w 1147"/>
              <a:gd name="T13" fmla="*/ 52 h 2018"/>
              <a:gd name="T14" fmla="*/ 910 w 1147"/>
              <a:gd name="T15" fmla="*/ 0 h 2018"/>
              <a:gd name="T16" fmla="*/ 750 w 1147"/>
              <a:gd name="T17" fmla="*/ 73 h 2018"/>
              <a:gd name="T18" fmla="*/ 69 w 1147"/>
              <a:gd name="T19" fmla="*/ 858 h 2018"/>
              <a:gd name="T20" fmla="*/ 69 w 1147"/>
              <a:gd name="T21" fmla="*/ 1136 h 2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7" h="2018">
                <a:moveTo>
                  <a:pt x="69" y="1136"/>
                </a:moveTo>
                <a:cubicBezTo>
                  <a:pt x="750" y="1920"/>
                  <a:pt x="750" y="1920"/>
                  <a:pt x="750" y="1920"/>
                </a:cubicBezTo>
                <a:cubicBezTo>
                  <a:pt x="827" y="2009"/>
                  <a:pt x="961" y="2018"/>
                  <a:pt x="1049" y="1942"/>
                </a:cubicBezTo>
                <a:cubicBezTo>
                  <a:pt x="1138" y="1865"/>
                  <a:pt x="1147" y="1731"/>
                  <a:pt x="1070" y="1642"/>
                </a:cubicBezTo>
                <a:cubicBezTo>
                  <a:pt x="510" y="996"/>
                  <a:pt x="510" y="996"/>
                  <a:pt x="510" y="996"/>
                </a:cubicBezTo>
                <a:cubicBezTo>
                  <a:pt x="1070" y="351"/>
                  <a:pt x="1070" y="351"/>
                  <a:pt x="1070" y="351"/>
                </a:cubicBezTo>
                <a:cubicBezTo>
                  <a:pt x="1147" y="262"/>
                  <a:pt x="1137" y="129"/>
                  <a:pt x="1049" y="52"/>
                </a:cubicBezTo>
                <a:cubicBezTo>
                  <a:pt x="1009" y="17"/>
                  <a:pt x="959" y="0"/>
                  <a:pt x="910" y="0"/>
                </a:cubicBezTo>
                <a:cubicBezTo>
                  <a:pt x="851" y="0"/>
                  <a:pt x="791" y="25"/>
                  <a:pt x="750" y="73"/>
                </a:cubicBezTo>
                <a:cubicBezTo>
                  <a:pt x="69" y="858"/>
                  <a:pt x="69" y="858"/>
                  <a:pt x="69" y="858"/>
                </a:cubicBezTo>
                <a:cubicBezTo>
                  <a:pt x="0" y="937"/>
                  <a:pt x="0" y="1056"/>
                  <a:pt x="69" y="1136"/>
                </a:cubicBezTo>
                <a:close/>
              </a:path>
            </a:pathLst>
          </a:custGeom>
          <a:solidFill>
            <a:srgbClr val="1C2647"/>
          </a:solidFill>
          <a:ln>
            <a:noFill/>
          </a:ln>
        </p:spPr>
        <p:txBody>
          <a:bodyPr vert="horz" wrap="square" lIns="45720" tIns="22860" rIns="45720" bIns="22860" numCol="1" anchor="t" anchorCtr="0" compatLnSpc="1">
            <a:prstTxWarp prst="textNoShape">
              <a:avLst/>
            </a:prstTxWarp>
          </a:bodyPr>
          <a:lstStyle/>
          <a:p>
            <a:endParaRPr lang="en-US" sz="900" dirty="0">
              <a:solidFill>
                <a:srgbClr val="7F7F7F"/>
              </a:solidFill>
            </a:endParaRPr>
          </a:p>
        </p:txBody>
      </p:sp>
      <p:sp>
        <p:nvSpPr>
          <p:cNvPr id="15" name="Freeform 8">
            <a:extLst>
              <a:ext uri="{FF2B5EF4-FFF2-40B4-BE49-F238E27FC236}">
                <a16:creationId xmlns:a16="http://schemas.microsoft.com/office/drawing/2014/main" id="{9072FC67-D917-4282-FD66-51C799563FDE}"/>
              </a:ext>
            </a:extLst>
          </p:cNvPr>
          <p:cNvSpPr/>
          <p:nvPr/>
        </p:nvSpPr>
        <p:spPr>
          <a:xfrm flipH="1">
            <a:off x="0" y="6246833"/>
            <a:ext cx="603687" cy="611167"/>
          </a:xfrm>
          <a:custGeom>
            <a:avLst/>
            <a:gdLst>
              <a:gd name="connsiteX0" fmla="*/ 804916 w 804916"/>
              <a:gd name="connsiteY0" fmla="*/ 0 h 814889"/>
              <a:gd name="connsiteX1" fmla="*/ 804916 w 804916"/>
              <a:gd name="connsiteY1" fmla="*/ 814889 h 814889"/>
              <a:gd name="connsiteX2" fmla="*/ 0 w 804916"/>
              <a:gd name="connsiteY2" fmla="*/ 814889 h 814889"/>
              <a:gd name="connsiteX3" fmla="*/ 10754 w 804916"/>
              <a:gd name="connsiteY3" fmla="*/ 772617 h 814889"/>
              <a:gd name="connsiteX4" fmla="*/ 42574 w 804916"/>
              <a:gd name="connsiteY4" fmla="*/ 720322 h 814889"/>
              <a:gd name="connsiteX5" fmla="*/ 681902 w 804916"/>
              <a:gd name="connsiteY5" fmla="*/ 135860 h 814889"/>
              <a:gd name="connsiteX6" fmla="*/ 740746 w 804916"/>
              <a:gd name="connsiteY6" fmla="*/ 57050 h 81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4916" h="814889">
                <a:moveTo>
                  <a:pt x="804916" y="0"/>
                </a:moveTo>
                <a:lnTo>
                  <a:pt x="804916" y="814889"/>
                </a:lnTo>
                <a:lnTo>
                  <a:pt x="0" y="814889"/>
                </a:lnTo>
                <a:lnTo>
                  <a:pt x="10754" y="772617"/>
                </a:lnTo>
                <a:cubicBezTo>
                  <a:pt x="18096" y="755364"/>
                  <a:pt x="28574" y="737916"/>
                  <a:pt x="42574" y="720322"/>
                </a:cubicBezTo>
                <a:cubicBezTo>
                  <a:pt x="267252" y="438203"/>
                  <a:pt x="547168" y="360152"/>
                  <a:pt x="681902" y="135860"/>
                </a:cubicBezTo>
                <a:cubicBezTo>
                  <a:pt x="698730" y="107792"/>
                  <a:pt x="718564" y="81257"/>
                  <a:pt x="740746" y="57050"/>
                </a:cubicBezTo>
                <a:close/>
              </a:path>
            </a:pathLst>
          </a:custGeom>
          <a:solidFill>
            <a:srgbClr val="1C2647"/>
          </a:solidFill>
          <a:ln>
            <a:noFill/>
          </a:ln>
          <a:effectLst>
            <a:outerShdw blurRad="254000" dist="76200" dir="13500000" algn="b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Quicksand" pitchFamily="2" charset="0"/>
            </a:endParaRPr>
          </a:p>
        </p:txBody>
      </p:sp>
      <p:pic>
        <p:nvPicPr>
          <p:cNvPr id="16" name="Picture 15" descr="A picture containing logo&#10;&#10;Description automatically generated">
            <a:extLst>
              <a:ext uri="{FF2B5EF4-FFF2-40B4-BE49-F238E27FC236}">
                <a16:creationId xmlns:a16="http://schemas.microsoft.com/office/drawing/2014/main" id="{71DA5A8F-E534-4DE8-BFDF-4582910897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5284" y="180515"/>
            <a:ext cx="1004483" cy="989587"/>
          </a:xfrm>
          <a:prstGeom prst="rect">
            <a:avLst/>
          </a:prstGeom>
        </p:spPr>
      </p:pic>
    </p:spTree>
    <p:extLst>
      <p:ext uri="{BB962C8B-B14F-4D97-AF65-F5344CB8AC3E}">
        <p14:creationId xmlns:p14="http://schemas.microsoft.com/office/powerpoint/2010/main" val="3698024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0F6FDB0B-E76E-DD0D-3659-4871C2D1F66E}"/>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l="4606" r="4606"/>
          <a:stretch>
            <a:fillRect/>
          </a:stretch>
        </p:blipFill>
        <p:spPr/>
      </p:pic>
      <p:pic>
        <p:nvPicPr>
          <p:cNvPr id="57" name="Picture Placeholder 56" descr="Women in the office">
            <a:extLst>
              <a:ext uri="{FF2B5EF4-FFF2-40B4-BE49-F238E27FC236}">
                <a16:creationId xmlns:a16="http://schemas.microsoft.com/office/drawing/2014/main" id="{85775A52-FEEA-00D9-66BF-FF2EF718980B}"/>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4602" r="4602"/>
          <a:stretch/>
        </p:blipFill>
        <p:spPr>
          <a:xfrm>
            <a:off x="4672611" y="2603527"/>
            <a:ext cx="3035416" cy="2228751"/>
          </a:xfrm>
        </p:spPr>
      </p:pic>
      <p:pic>
        <p:nvPicPr>
          <p:cNvPr id="55" name="Picture Placeholder 54">
            <a:extLst>
              <a:ext uri="{FF2B5EF4-FFF2-40B4-BE49-F238E27FC236}">
                <a16:creationId xmlns:a16="http://schemas.microsoft.com/office/drawing/2014/main" id="{5D06A07E-E754-673F-6A8F-A43E6A64F0DB}"/>
              </a:ext>
            </a:extLst>
          </p:cNvPr>
          <p:cNvPicPr>
            <a:picLocks noGrp="1" noChangeAspect="1"/>
          </p:cNvPicPr>
          <p:nvPr>
            <p:ph type="pic" sz="quarter" idx="12"/>
          </p:nvPr>
        </p:nvPicPr>
        <p:blipFill>
          <a:blip r:embed="rId5" cstate="print">
            <a:extLst>
              <a:ext uri="{28A0092B-C50C-407E-A947-70E740481C1C}">
                <a14:useLocalDpi xmlns:a14="http://schemas.microsoft.com/office/drawing/2010/main"/>
              </a:ext>
            </a:extLst>
          </a:blip>
          <a:srcRect l="4606" r="4606"/>
          <a:stretch/>
        </p:blipFill>
        <p:spPr/>
      </p:pic>
      <p:sp>
        <p:nvSpPr>
          <p:cNvPr id="28" name="TextBox 27">
            <a:extLst>
              <a:ext uri="{FF2B5EF4-FFF2-40B4-BE49-F238E27FC236}">
                <a16:creationId xmlns:a16="http://schemas.microsoft.com/office/drawing/2014/main" id="{5A868E4B-FDBF-3FC3-70E9-5B7979630362}"/>
              </a:ext>
            </a:extLst>
          </p:cNvPr>
          <p:cNvSpPr txBox="1"/>
          <p:nvPr/>
        </p:nvSpPr>
        <p:spPr>
          <a:xfrm>
            <a:off x="721360" y="1100253"/>
            <a:ext cx="3035415" cy="923330"/>
          </a:xfrm>
          <a:prstGeom prst="rect">
            <a:avLst/>
          </a:prstGeom>
          <a:noFill/>
        </p:spPr>
        <p:txBody>
          <a:bodyPr wrap="square">
            <a:spAutoFit/>
          </a:bodyPr>
          <a:lstStyle/>
          <a:p>
            <a:pPr lvl="0" algn="ctr"/>
            <a:r>
              <a:rPr lang="en-US" b="1" dirty="0">
                <a:solidFill>
                  <a:schemeClr val="bg1"/>
                </a:solidFill>
                <a:latin typeface="Poppins" panose="00000500000000000000" pitchFamily="2" charset="0"/>
                <a:cs typeface="Poppins" panose="00000500000000000000" pitchFamily="2" charset="0"/>
              </a:rPr>
              <a:t>Step 1 </a:t>
            </a:r>
          </a:p>
          <a:p>
            <a:pPr lvl="0" algn="ctr"/>
            <a:r>
              <a:rPr lang="en-US" dirty="0">
                <a:solidFill>
                  <a:schemeClr val="bg1"/>
                </a:solidFill>
                <a:latin typeface="Poppins" panose="00000500000000000000" pitchFamily="2" charset="0"/>
                <a:cs typeface="Poppins" panose="00000500000000000000" pitchFamily="2" charset="0"/>
              </a:rPr>
              <a:t>Identify High </a:t>
            </a:r>
          </a:p>
          <a:p>
            <a:pPr lvl="0" algn="ctr"/>
            <a:r>
              <a:rPr lang="en-US" dirty="0">
                <a:solidFill>
                  <a:schemeClr val="bg1"/>
                </a:solidFill>
                <a:latin typeface="Poppins" panose="00000500000000000000" pitchFamily="2" charset="0"/>
                <a:cs typeface="Poppins" panose="00000500000000000000" pitchFamily="2" charset="0"/>
              </a:rPr>
              <a:t>Potential Talent</a:t>
            </a:r>
          </a:p>
        </p:txBody>
      </p:sp>
      <p:sp>
        <p:nvSpPr>
          <p:cNvPr id="29" name="TextBox 28">
            <a:extLst>
              <a:ext uri="{FF2B5EF4-FFF2-40B4-BE49-F238E27FC236}">
                <a16:creationId xmlns:a16="http://schemas.microsoft.com/office/drawing/2014/main" id="{AB9578EE-7540-9810-A9E8-94A51E0E649D}"/>
              </a:ext>
            </a:extLst>
          </p:cNvPr>
          <p:cNvSpPr txBox="1"/>
          <p:nvPr/>
        </p:nvSpPr>
        <p:spPr>
          <a:xfrm>
            <a:off x="4544466" y="1314970"/>
            <a:ext cx="2560277" cy="923330"/>
          </a:xfrm>
          <a:prstGeom prst="rect">
            <a:avLst/>
          </a:prstGeom>
          <a:noFill/>
        </p:spPr>
        <p:txBody>
          <a:bodyPr wrap="square">
            <a:spAutoFit/>
          </a:bodyPr>
          <a:lstStyle/>
          <a:p>
            <a:pPr algn="ctr"/>
            <a:r>
              <a:rPr lang="en-US" b="1" dirty="0">
                <a:solidFill>
                  <a:schemeClr val="bg1"/>
                </a:solidFill>
                <a:latin typeface="Poppins" panose="00000500000000000000" pitchFamily="2" charset="0"/>
                <a:cs typeface="Poppins" panose="00000500000000000000" pitchFamily="2" charset="0"/>
              </a:rPr>
              <a:t>Step 2</a:t>
            </a:r>
          </a:p>
          <a:p>
            <a:pPr algn="ctr"/>
            <a:r>
              <a:rPr lang="en-US" dirty="0">
                <a:solidFill>
                  <a:schemeClr val="bg1"/>
                </a:solidFill>
                <a:latin typeface="Poppins" panose="00000500000000000000" pitchFamily="2" charset="0"/>
                <a:cs typeface="Poppins" panose="00000500000000000000" pitchFamily="2" charset="0"/>
              </a:rPr>
              <a:t>Identify Critical Positions or Jobs</a:t>
            </a:r>
          </a:p>
        </p:txBody>
      </p:sp>
      <p:sp>
        <p:nvSpPr>
          <p:cNvPr id="30" name="TextBox 29">
            <a:extLst>
              <a:ext uri="{FF2B5EF4-FFF2-40B4-BE49-F238E27FC236}">
                <a16:creationId xmlns:a16="http://schemas.microsoft.com/office/drawing/2014/main" id="{6F5576FD-3CB4-C034-E144-932F017DB2C8}"/>
              </a:ext>
            </a:extLst>
          </p:cNvPr>
          <p:cNvSpPr txBox="1"/>
          <p:nvPr/>
        </p:nvSpPr>
        <p:spPr>
          <a:xfrm>
            <a:off x="8335473" y="1715561"/>
            <a:ext cx="2288984" cy="923330"/>
          </a:xfrm>
          <a:prstGeom prst="rect">
            <a:avLst/>
          </a:prstGeom>
          <a:noFill/>
        </p:spPr>
        <p:txBody>
          <a:bodyPr wrap="square">
            <a:spAutoFit/>
          </a:bodyPr>
          <a:lstStyle/>
          <a:p>
            <a:pPr lvl="0" algn="ctr"/>
            <a:r>
              <a:rPr lang="en-US" b="1" dirty="0">
                <a:solidFill>
                  <a:schemeClr val="bg1"/>
                </a:solidFill>
                <a:latin typeface="Poppins" panose="00000500000000000000" pitchFamily="2" charset="0"/>
                <a:cs typeface="Poppins" panose="00000500000000000000" pitchFamily="2" charset="0"/>
              </a:rPr>
              <a:t>Step 3</a:t>
            </a:r>
          </a:p>
          <a:p>
            <a:pPr lvl="0" algn="ctr"/>
            <a:r>
              <a:rPr lang="en-US" dirty="0">
                <a:solidFill>
                  <a:schemeClr val="bg1"/>
                </a:solidFill>
                <a:latin typeface="Poppins" panose="00000500000000000000" pitchFamily="2" charset="0"/>
                <a:cs typeface="Poppins" panose="00000500000000000000" pitchFamily="2" charset="0"/>
              </a:rPr>
              <a:t>Create Succession Plans</a:t>
            </a:r>
          </a:p>
        </p:txBody>
      </p:sp>
      <p:grpSp>
        <p:nvGrpSpPr>
          <p:cNvPr id="31" name="Group 30">
            <a:extLst>
              <a:ext uri="{FF2B5EF4-FFF2-40B4-BE49-F238E27FC236}">
                <a16:creationId xmlns:a16="http://schemas.microsoft.com/office/drawing/2014/main" id="{E2AC7E74-9649-FDE4-5669-F269A16858ED}"/>
              </a:ext>
            </a:extLst>
          </p:cNvPr>
          <p:cNvGrpSpPr/>
          <p:nvPr/>
        </p:nvGrpSpPr>
        <p:grpSpPr>
          <a:xfrm flipH="1">
            <a:off x="0" y="5491595"/>
            <a:ext cx="5660572" cy="1099832"/>
            <a:chOff x="6531429" y="4618797"/>
            <a:chExt cx="5660572" cy="1099832"/>
          </a:xfrm>
        </p:grpSpPr>
        <p:sp>
          <p:nvSpPr>
            <p:cNvPr id="32" name="Rectangle: Top Corners Rounded 31">
              <a:extLst>
                <a:ext uri="{FF2B5EF4-FFF2-40B4-BE49-F238E27FC236}">
                  <a16:creationId xmlns:a16="http://schemas.microsoft.com/office/drawing/2014/main" id="{8D5FB843-40BD-DC93-6E87-A32C358318CC}"/>
                </a:ext>
              </a:extLst>
            </p:cNvPr>
            <p:cNvSpPr/>
            <p:nvPr/>
          </p:nvSpPr>
          <p:spPr>
            <a:xfrm rot="16200000">
              <a:off x="8811799" y="2338427"/>
              <a:ext cx="1099832" cy="5660572"/>
            </a:xfrm>
            <a:prstGeom prst="round2SameRect">
              <a:avLst>
                <a:gd name="adj1" fmla="val 50000"/>
                <a:gd name="adj2" fmla="val 0"/>
              </a:avLst>
            </a:prstGeom>
            <a:solidFill>
              <a:srgbClr val="E8A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96FD612E-0EE5-6F7B-C040-AEFC6C01791C}"/>
                </a:ext>
              </a:extLst>
            </p:cNvPr>
            <p:cNvGrpSpPr/>
            <p:nvPr/>
          </p:nvGrpSpPr>
          <p:grpSpPr>
            <a:xfrm>
              <a:off x="6750773" y="4816101"/>
              <a:ext cx="705224" cy="705224"/>
              <a:chOff x="6750773" y="4816101"/>
              <a:chExt cx="705224" cy="705224"/>
            </a:xfrm>
          </p:grpSpPr>
          <p:sp>
            <p:nvSpPr>
              <p:cNvPr id="34" name="Oval 33">
                <a:extLst>
                  <a:ext uri="{FF2B5EF4-FFF2-40B4-BE49-F238E27FC236}">
                    <a16:creationId xmlns:a16="http://schemas.microsoft.com/office/drawing/2014/main" id="{42AF3EA2-A1C5-4BE9-669A-F745658B5705}"/>
                  </a:ext>
                </a:extLst>
              </p:cNvPr>
              <p:cNvSpPr/>
              <p:nvPr/>
            </p:nvSpPr>
            <p:spPr>
              <a:xfrm>
                <a:off x="6750773" y="4816101"/>
                <a:ext cx="705224" cy="705224"/>
              </a:xfrm>
              <a:prstGeom prst="ellipse">
                <a:avLst/>
              </a:prstGeom>
              <a:solidFill>
                <a:srgbClr val="101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149">
                <a:extLst>
                  <a:ext uri="{FF2B5EF4-FFF2-40B4-BE49-F238E27FC236}">
                    <a16:creationId xmlns:a16="http://schemas.microsoft.com/office/drawing/2014/main" id="{3E93D38B-A8B8-1175-CC6E-C2A72D3D52AB}"/>
                  </a:ext>
                </a:extLst>
              </p:cNvPr>
              <p:cNvSpPr>
                <a:spLocks noChangeArrowheads="1"/>
              </p:cNvSpPr>
              <p:nvPr/>
            </p:nvSpPr>
            <p:spPr bwMode="auto">
              <a:xfrm>
                <a:off x="6993522" y="5019383"/>
                <a:ext cx="219727" cy="298660"/>
              </a:xfrm>
              <a:custGeom>
                <a:avLst/>
                <a:gdLst>
                  <a:gd name="T0" fmla="*/ 47616 w 364"/>
                  <a:gd name="T1" fmla="*/ 213771 h 498"/>
                  <a:gd name="T2" fmla="*/ 47616 w 364"/>
                  <a:gd name="T3" fmla="*/ 213771 h 498"/>
                  <a:gd name="T4" fmla="*/ 79061 w 364"/>
                  <a:gd name="T5" fmla="*/ 221804 h 498"/>
                  <a:gd name="T6" fmla="*/ 111404 w 364"/>
                  <a:gd name="T7" fmla="*/ 213771 h 498"/>
                  <a:gd name="T8" fmla="*/ 111404 w 364"/>
                  <a:gd name="T9" fmla="*/ 190117 h 498"/>
                  <a:gd name="T10" fmla="*/ 47616 w 364"/>
                  <a:gd name="T11" fmla="*/ 190117 h 498"/>
                  <a:gd name="T12" fmla="*/ 47616 w 364"/>
                  <a:gd name="T13" fmla="*/ 213771 h 498"/>
                  <a:gd name="T14" fmla="*/ 111404 w 364"/>
                  <a:gd name="T15" fmla="*/ 178514 h 498"/>
                  <a:gd name="T16" fmla="*/ 111404 w 364"/>
                  <a:gd name="T17" fmla="*/ 178514 h 498"/>
                  <a:gd name="T18" fmla="*/ 159020 w 364"/>
                  <a:gd name="T19" fmla="*/ 67389 h 498"/>
                  <a:gd name="T20" fmla="*/ 79061 w 364"/>
                  <a:gd name="T21" fmla="*/ 0 h 498"/>
                  <a:gd name="T22" fmla="*/ 0 w 364"/>
                  <a:gd name="T23" fmla="*/ 67389 h 498"/>
                  <a:gd name="T24" fmla="*/ 47616 w 364"/>
                  <a:gd name="T25" fmla="*/ 178514 h 498"/>
                  <a:gd name="T26" fmla="*/ 111404 w 364"/>
                  <a:gd name="T27" fmla="*/ 178514 h 498"/>
                  <a:gd name="T28" fmla="*/ 23808 w 364"/>
                  <a:gd name="T29" fmla="*/ 67389 h 498"/>
                  <a:gd name="T30" fmla="*/ 23808 w 364"/>
                  <a:gd name="T31" fmla="*/ 67389 h 498"/>
                  <a:gd name="T32" fmla="*/ 79061 w 364"/>
                  <a:gd name="T33" fmla="*/ 23653 h 498"/>
                  <a:gd name="T34" fmla="*/ 135212 w 364"/>
                  <a:gd name="T35" fmla="*/ 67389 h 498"/>
                  <a:gd name="T36" fmla="*/ 115447 w 364"/>
                  <a:gd name="T37" fmla="*/ 111125 h 498"/>
                  <a:gd name="T38" fmla="*/ 87147 w 364"/>
                  <a:gd name="T39" fmla="*/ 158431 h 498"/>
                  <a:gd name="T40" fmla="*/ 71424 w 364"/>
                  <a:gd name="T41" fmla="*/ 158431 h 498"/>
                  <a:gd name="T42" fmla="*/ 43573 w 364"/>
                  <a:gd name="T43" fmla="*/ 111125 h 498"/>
                  <a:gd name="T44" fmla="*/ 23808 w 364"/>
                  <a:gd name="T45" fmla="*/ 67389 h 4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64" h="498">
                    <a:moveTo>
                      <a:pt x="106" y="479"/>
                    </a:moveTo>
                    <a:lnTo>
                      <a:pt x="106" y="479"/>
                    </a:lnTo>
                    <a:cubicBezTo>
                      <a:pt x="123" y="488"/>
                      <a:pt x="150" y="497"/>
                      <a:pt x="176" y="497"/>
                    </a:cubicBezTo>
                    <a:cubicBezTo>
                      <a:pt x="203" y="497"/>
                      <a:pt x="229" y="488"/>
                      <a:pt x="248" y="479"/>
                    </a:cubicBezTo>
                    <a:cubicBezTo>
                      <a:pt x="248" y="426"/>
                      <a:pt x="248" y="426"/>
                      <a:pt x="248" y="426"/>
                    </a:cubicBezTo>
                    <a:cubicBezTo>
                      <a:pt x="106" y="426"/>
                      <a:pt x="106" y="426"/>
                      <a:pt x="106" y="426"/>
                    </a:cubicBezTo>
                    <a:lnTo>
                      <a:pt x="106" y="479"/>
                    </a:lnTo>
                    <a:close/>
                    <a:moveTo>
                      <a:pt x="248" y="400"/>
                    </a:moveTo>
                    <a:lnTo>
                      <a:pt x="248" y="400"/>
                    </a:lnTo>
                    <a:cubicBezTo>
                      <a:pt x="248" y="293"/>
                      <a:pt x="363" y="258"/>
                      <a:pt x="354" y="151"/>
                    </a:cubicBezTo>
                    <a:cubicBezTo>
                      <a:pt x="345" y="80"/>
                      <a:pt x="301" y="0"/>
                      <a:pt x="176" y="0"/>
                    </a:cubicBezTo>
                    <a:cubicBezTo>
                      <a:pt x="53" y="0"/>
                      <a:pt x="9" y="80"/>
                      <a:pt x="0" y="151"/>
                    </a:cubicBezTo>
                    <a:cubicBezTo>
                      <a:pt x="0" y="258"/>
                      <a:pt x="106" y="293"/>
                      <a:pt x="106" y="400"/>
                    </a:cubicBezTo>
                    <a:lnTo>
                      <a:pt x="248" y="400"/>
                    </a:lnTo>
                    <a:close/>
                    <a:moveTo>
                      <a:pt x="53" y="151"/>
                    </a:moveTo>
                    <a:lnTo>
                      <a:pt x="53" y="151"/>
                    </a:lnTo>
                    <a:cubicBezTo>
                      <a:pt x="62" y="89"/>
                      <a:pt x="106" y="53"/>
                      <a:pt x="176" y="53"/>
                    </a:cubicBezTo>
                    <a:cubicBezTo>
                      <a:pt x="248" y="53"/>
                      <a:pt x="292" y="89"/>
                      <a:pt x="301" y="151"/>
                    </a:cubicBezTo>
                    <a:cubicBezTo>
                      <a:pt x="301" y="187"/>
                      <a:pt x="283" y="213"/>
                      <a:pt x="257" y="249"/>
                    </a:cubicBezTo>
                    <a:cubicBezTo>
                      <a:pt x="229" y="275"/>
                      <a:pt x="213" y="311"/>
                      <a:pt x="194" y="355"/>
                    </a:cubicBezTo>
                    <a:cubicBezTo>
                      <a:pt x="159" y="355"/>
                      <a:pt x="159" y="355"/>
                      <a:pt x="159" y="355"/>
                    </a:cubicBezTo>
                    <a:cubicBezTo>
                      <a:pt x="141" y="311"/>
                      <a:pt x="123" y="275"/>
                      <a:pt x="97" y="249"/>
                    </a:cubicBezTo>
                    <a:cubicBezTo>
                      <a:pt x="70" y="213"/>
                      <a:pt x="53" y="187"/>
                      <a:pt x="53" y="151"/>
                    </a:cubicBez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grpSp>
      </p:grpSp>
      <p:sp>
        <p:nvSpPr>
          <p:cNvPr id="39" name="TextBox 38">
            <a:extLst>
              <a:ext uri="{FF2B5EF4-FFF2-40B4-BE49-F238E27FC236}">
                <a16:creationId xmlns:a16="http://schemas.microsoft.com/office/drawing/2014/main" id="{2C25E916-DE13-2CFF-654B-67424C3ABEFE}"/>
              </a:ext>
            </a:extLst>
          </p:cNvPr>
          <p:cNvSpPr txBox="1"/>
          <p:nvPr/>
        </p:nvSpPr>
        <p:spPr>
          <a:xfrm>
            <a:off x="216131" y="5717015"/>
            <a:ext cx="4456480" cy="677108"/>
          </a:xfrm>
          <a:prstGeom prst="rect">
            <a:avLst/>
          </a:prstGeom>
          <a:noFill/>
        </p:spPr>
        <p:txBody>
          <a:bodyPr wrap="square">
            <a:spAutoFit/>
          </a:bodyPr>
          <a:lstStyle/>
          <a:p>
            <a:pPr algn="r"/>
            <a:r>
              <a:rPr lang="en-US" sz="2000" dirty="0">
                <a:latin typeface="Poppins SemiBold" panose="02000000000000000000" pitchFamily="2" charset="0"/>
                <a:cs typeface="Poppins SemiBold" panose="02000000000000000000" pitchFamily="2" charset="0"/>
              </a:rPr>
              <a:t>Building Capacity</a:t>
            </a:r>
          </a:p>
          <a:p>
            <a:pPr algn="r"/>
            <a:r>
              <a:rPr lang="en-US" dirty="0">
                <a:latin typeface="Poppins Light" panose="02000000000000000000" pitchFamily="2" charset="0"/>
                <a:cs typeface="Poppins Light" panose="02000000000000000000" pitchFamily="2" charset="0"/>
              </a:rPr>
              <a:t>Talent Development Process</a:t>
            </a:r>
          </a:p>
        </p:txBody>
      </p:sp>
      <p:sp>
        <p:nvSpPr>
          <p:cNvPr id="15" name="Text Placeholder 2">
            <a:extLst>
              <a:ext uri="{FF2B5EF4-FFF2-40B4-BE49-F238E27FC236}">
                <a16:creationId xmlns:a16="http://schemas.microsoft.com/office/drawing/2014/main" id="{548F54CF-7F25-13DB-113C-CB54AFA550BB}"/>
              </a:ext>
            </a:extLst>
          </p:cNvPr>
          <p:cNvSpPr txBox="1">
            <a:spLocks/>
          </p:cNvSpPr>
          <p:nvPr/>
        </p:nvSpPr>
        <p:spPr>
          <a:xfrm>
            <a:off x="11570670" y="6492819"/>
            <a:ext cx="302513" cy="184666"/>
          </a:xfrm>
          <a:prstGeom prst="rect">
            <a:avLst/>
          </a:prstGeom>
        </p:spPr>
        <p:txBody>
          <a:bodyPr wrap="square" lIns="0" tIns="0" rIns="0" bIns="0">
            <a:spAutoFit/>
          </a:bodyPr>
          <a:lstStyle>
            <a:lvl1pPr marL="0" indent="0" algn="ctr" defTabSz="1828800" rtl="0" eaLnBrk="1" latinLnBrk="0" hangingPunct="1">
              <a:lnSpc>
                <a:spcPct val="100000"/>
              </a:lnSpc>
              <a:spcBef>
                <a:spcPts val="2000"/>
              </a:spcBef>
              <a:buFontTx/>
              <a:buNone/>
              <a:defRPr sz="280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914400" indent="0" algn="ctr" defTabSz="1828800" rtl="0" eaLnBrk="1" latinLnBrk="0" hangingPunct="1">
              <a:lnSpc>
                <a:spcPct val="100000"/>
              </a:lnSpc>
              <a:spcBef>
                <a:spcPts val="1000"/>
              </a:spcBef>
              <a:buFontTx/>
              <a:buNone/>
              <a:defRPr sz="2600" kern="1200">
                <a:solidFill>
                  <a:schemeClr val="tx1"/>
                </a:solidFill>
                <a:latin typeface="Roboto" panose="02000000000000000000" pitchFamily="2" charset="0"/>
                <a:ea typeface="Roboto" panose="02000000000000000000" pitchFamily="2" charset="0"/>
                <a:cs typeface="+mn-cs"/>
              </a:defRPr>
            </a:lvl2pPr>
            <a:lvl3pPr marL="1828800" indent="0" algn="ctr" defTabSz="1828800" rtl="0" eaLnBrk="1" latinLnBrk="0" hangingPunct="1">
              <a:lnSpc>
                <a:spcPct val="100000"/>
              </a:lnSpc>
              <a:spcBef>
                <a:spcPts val="1000"/>
              </a:spcBef>
              <a:buFontTx/>
              <a:buNone/>
              <a:defRPr sz="2600" kern="1200">
                <a:solidFill>
                  <a:schemeClr val="tx1"/>
                </a:solidFill>
                <a:latin typeface="Roboto" panose="02000000000000000000" pitchFamily="2" charset="0"/>
                <a:ea typeface="Roboto" panose="02000000000000000000" pitchFamily="2" charset="0"/>
                <a:cs typeface="+mn-cs"/>
              </a:defRPr>
            </a:lvl3pPr>
            <a:lvl4pPr marL="2743200" indent="0" algn="ctr" defTabSz="1828800" rtl="0" eaLnBrk="1" latinLnBrk="0" hangingPunct="1">
              <a:lnSpc>
                <a:spcPct val="100000"/>
              </a:lnSpc>
              <a:spcBef>
                <a:spcPts val="1000"/>
              </a:spcBef>
              <a:buFontTx/>
              <a:buNone/>
              <a:defRPr sz="2600" kern="1200">
                <a:solidFill>
                  <a:schemeClr val="tx1"/>
                </a:solidFill>
                <a:latin typeface="Roboto" panose="02000000000000000000" pitchFamily="2" charset="0"/>
                <a:ea typeface="Roboto" panose="02000000000000000000" pitchFamily="2" charset="0"/>
                <a:cs typeface="+mn-cs"/>
              </a:defRPr>
            </a:lvl4pPr>
            <a:lvl5pPr marL="3657600" indent="0" algn="ctr" defTabSz="1828800" rtl="0" eaLnBrk="1" latinLnBrk="0" hangingPunct="1">
              <a:lnSpc>
                <a:spcPct val="100000"/>
              </a:lnSpc>
              <a:spcBef>
                <a:spcPts val="1000"/>
              </a:spcBef>
              <a:buFontTx/>
              <a:buNone/>
              <a:defRPr sz="2600" kern="1200">
                <a:solidFill>
                  <a:schemeClr val="tx1"/>
                </a:solidFill>
                <a:latin typeface="Roboto" panose="02000000000000000000" pitchFamily="2" charset="0"/>
                <a:ea typeface="Roboto" panose="02000000000000000000" pitchFamily="2" charset="0"/>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fld id="{34E0B5DC-EFBE-485A-89FB-4CC9A5902232}" type="slidenum">
              <a:rPr lang="en-US" sz="1200" b="1" smtClean="0">
                <a:solidFill>
                  <a:srgbClr val="1C2647"/>
                </a:solidFill>
                <a:latin typeface="Montserrat" panose="00000500000000000000" pitchFamily="50" charset="0"/>
                <a:ea typeface="Open Sans" panose="020B0606030504020204" pitchFamily="34" charset="0"/>
                <a:cs typeface="Open Sans" panose="020B0606030504020204" pitchFamily="34" charset="0"/>
              </a:rPr>
              <a:pPr/>
              <a:t>8</a:t>
            </a:fld>
            <a:endParaRPr lang="en-US" sz="1200" b="1" dirty="0">
              <a:solidFill>
                <a:srgbClr val="1C2647"/>
              </a:solidFill>
              <a:latin typeface="Montserrat" panose="00000500000000000000" pitchFamily="50" charset="0"/>
              <a:ea typeface="Open Sans" panose="020B0606030504020204" pitchFamily="34" charset="0"/>
              <a:cs typeface="Open Sans" panose="020B0606030504020204" pitchFamily="34" charset="0"/>
            </a:endParaRPr>
          </a:p>
        </p:txBody>
      </p:sp>
      <p:sp>
        <p:nvSpPr>
          <p:cNvPr id="16" name="Freeform 11">
            <a:hlinkClick r:id="" action="ppaction://hlinkshowjump?jump=nextslide"/>
            <a:extLst>
              <a:ext uri="{FF2B5EF4-FFF2-40B4-BE49-F238E27FC236}">
                <a16:creationId xmlns:a16="http://schemas.microsoft.com/office/drawing/2014/main" id="{498AE4C6-7700-E77D-8358-7842D5A15BB0}"/>
              </a:ext>
            </a:extLst>
          </p:cNvPr>
          <p:cNvSpPr>
            <a:spLocks/>
          </p:cNvSpPr>
          <p:nvPr/>
        </p:nvSpPr>
        <p:spPr bwMode="auto">
          <a:xfrm>
            <a:off x="11878443" y="6530034"/>
            <a:ext cx="62649" cy="110235"/>
          </a:xfrm>
          <a:custGeom>
            <a:avLst/>
            <a:gdLst>
              <a:gd name="T0" fmla="*/ 1078 w 1147"/>
              <a:gd name="T1" fmla="*/ 883 h 2018"/>
              <a:gd name="T2" fmla="*/ 397 w 1147"/>
              <a:gd name="T3" fmla="*/ 98 h 2018"/>
              <a:gd name="T4" fmla="*/ 98 w 1147"/>
              <a:gd name="T5" fmla="*/ 77 h 2018"/>
              <a:gd name="T6" fmla="*/ 77 w 1147"/>
              <a:gd name="T7" fmla="*/ 376 h 2018"/>
              <a:gd name="T8" fmla="*/ 637 w 1147"/>
              <a:gd name="T9" fmla="*/ 1022 h 2018"/>
              <a:gd name="T10" fmla="*/ 77 w 1147"/>
              <a:gd name="T11" fmla="*/ 1667 h 2018"/>
              <a:gd name="T12" fmla="*/ 98 w 1147"/>
              <a:gd name="T13" fmla="*/ 1967 h 2018"/>
              <a:gd name="T14" fmla="*/ 237 w 1147"/>
              <a:gd name="T15" fmla="*/ 2018 h 2018"/>
              <a:gd name="T16" fmla="*/ 398 w 1147"/>
              <a:gd name="T17" fmla="*/ 1945 h 2018"/>
              <a:gd name="T18" fmla="*/ 1078 w 1147"/>
              <a:gd name="T19" fmla="*/ 1161 h 2018"/>
              <a:gd name="T20" fmla="*/ 1078 w 1147"/>
              <a:gd name="T21" fmla="*/ 883 h 2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7" h="2018">
                <a:moveTo>
                  <a:pt x="1078" y="883"/>
                </a:moveTo>
                <a:cubicBezTo>
                  <a:pt x="397" y="98"/>
                  <a:pt x="397" y="98"/>
                  <a:pt x="397" y="98"/>
                </a:cubicBezTo>
                <a:cubicBezTo>
                  <a:pt x="320" y="9"/>
                  <a:pt x="186" y="0"/>
                  <a:pt x="98" y="77"/>
                </a:cubicBezTo>
                <a:cubicBezTo>
                  <a:pt x="9" y="154"/>
                  <a:pt x="0" y="288"/>
                  <a:pt x="77" y="376"/>
                </a:cubicBezTo>
                <a:cubicBezTo>
                  <a:pt x="637" y="1022"/>
                  <a:pt x="637" y="1022"/>
                  <a:pt x="637" y="1022"/>
                </a:cubicBezTo>
                <a:cubicBezTo>
                  <a:pt x="77" y="1667"/>
                  <a:pt x="77" y="1667"/>
                  <a:pt x="77" y="1667"/>
                </a:cubicBezTo>
                <a:cubicBezTo>
                  <a:pt x="0" y="1756"/>
                  <a:pt x="10" y="1890"/>
                  <a:pt x="98" y="1967"/>
                </a:cubicBezTo>
                <a:cubicBezTo>
                  <a:pt x="138" y="2001"/>
                  <a:pt x="188" y="2018"/>
                  <a:pt x="237" y="2018"/>
                </a:cubicBezTo>
                <a:cubicBezTo>
                  <a:pt x="297" y="2018"/>
                  <a:pt x="356" y="1994"/>
                  <a:pt x="398" y="1945"/>
                </a:cubicBezTo>
                <a:cubicBezTo>
                  <a:pt x="1078" y="1161"/>
                  <a:pt x="1078" y="1161"/>
                  <a:pt x="1078" y="1161"/>
                </a:cubicBezTo>
                <a:cubicBezTo>
                  <a:pt x="1147" y="1081"/>
                  <a:pt x="1147" y="963"/>
                  <a:pt x="1078" y="883"/>
                </a:cubicBezTo>
                <a:close/>
              </a:path>
            </a:pathLst>
          </a:custGeom>
          <a:solidFill>
            <a:srgbClr val="1C2647"/>
          </a:solidFill>
          <a:ln>
            <a:noFill/>
          </a:ln>
        </p:spPr>
        <p:txBody>
          <a:bodyPr vert="horz" wrap="square" lIns="45720" tIns="22860" rIns="45720" bIns="22860" numCol="1" anchor="t" anchorCtr="0" compatLnSpc="1">
            <a:prstTxWarp prst="textNoShape">
              <a:avLst/>
            </a:prstTxWarp>
          </a:bodyPr>
          <a:lstStyle/>
          <a:p>
            <a:endParaRPr lang="en-US" sz="900" dirty="0">
              <a:solidFill>
                <a:srgbClr val="7F7F7F"/>
              </a:solidFill>
            </a:endParaRPr>
          </a:p>
        </p:txBody>
      </p:sp>
      <p:sp>
        <p:nvSpPr>
          <p:cNvPr id="17" name="Freeform 12">
            <a:hlinkClick r:id="" action="ppaction://hlinkshowjump?jump=previousslide"/>
            <a:extLst>
              <a:ext uri="{FF2B5EF4-FFF2-40B4-BE49-F238E27FC236}">
                <a16:creationId xmlns:a16="http://schemas.microsoft.com/office/drawing/2014/main" id="{1C873351-5892-EEEB-B22C-C6C97D956399}"/>
              </a:ext>
            </a:extLst>
          </p:cNvPr>
          <p:cNvSpPr>
            <a:spLocks/>
          </p:cNvSpPr>
          <p:nvPr/>
        </p:nvSpPr>
        <p:spPr bwMode="auto">
          <a:xfrm>
            <a:off x="11502762" y="6530034"/>
            <a:ext cx="62649" cy="110235"/>
          </a:xfrm>
          <a:custGeom>
            <a:avLst/>
            <a:gdLst>
              <a:gd name="T0" fmla="*/ 69 w 1147"/>
              <a:gd name="T1" fmla="*/ 1136 h 2018"/>
              <a:gd name="T2" fmla="*/ 750 w 1147"/>
              <a:gd name="T3" fmla="*/ 1920 h 2018"/>
              <a:gd name="T4" fmla="*/ 1049 w 1147"/>
              <a:gd name="T5" fmla="*/ 1942 h 2018"/>
              <a:gd name="T6" fmla="*/ 1070 w 1147"/>
              <a:gd name="T7" fmla="*/ 1642 h 2018"/>
              <a:gd name="T8" fmla="*/ 510 w 1147"/>
              <a:gd name="T9" fmla="*/ 996 h 2018"/>
              <a:gd name="T10" fmla="*/ 1070 w 1147"/>
              <a:gd name="T11" fmla="*/ 351 h 2018"/>
              <a:gd name="T12" fmla="*/ 1049 w 1147"/>
              <a:gd name="T13" fmla="*/ 52 h 2018"/>
              <a:gd name="T14" fmla="*/ 910 w 1147"/>
              <a:gd name="T15" fmla="*/ 0 h 2018"/>
              <a:gd name="T16" fmla="*/ 750 w 1147"/>
              <a:gd name="T17" fmla="*/ 73 h 2018"/>
              <a:gd name="T18" fmla="*/ 69 w 1147"/>
              <a:gd name="T19" fmla="*/ 858 h 2018"/>
              <a:gd name="T20" fmla="*/ 69 w 1147"/>
              <a:gd name="T21" fmla="*/ 1136 h 2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7" h="2018">
                <a:moveTo>
                  <a:pt x="69" y="1136"/>
                </a:moveTo>
                <a:cubicBezTo>
                  <a:pt x="750" y="1920"/>
                  <a:pt x="750" y="1920"/>
                  <a:pt x="750" y="1920"/>
                </a:cubicBezTo>
                <a:cubicBezTo>
                  <a:pt x="827" y="2009"/>
                  <a:pt x="961" y="2018"/>
                  <a:pt x="1049" y="1942"/>
                </a:cubicBezTo>
                <a:cubicBezTo>
                  <a:pt x="1138" y="1865"/>
                  <a:pt x="1147" y="1731"/>
                  <a:pt x="1070" y="1642"/>
                </a:cubicBezTo>
                <a:cubicBezTo>
                  <a:pt x="510" y="996"/>
                  <a:pt x="510" y="996"/>
                  <a:pt x="510" y="996"/>
                </a:cubicBezTo>
                <a:cubicBezTo>
                  <a:pt x="1070" y="351"/>
                  <a:pt x="1070" y="351"/>
                  <a:pt x="1070" y="351"/>
                </a:cubicBezTo>
                <a:cubicBezTo>
                  <a:pt x="1147" y="262"/>
                  <a:pt x="1137" y="129"/>
                  <a:pt x="1049" y="52"/>
                </a:cubicBezTo>
                <a:cubicBezTo>
                  <a:pt x="1009" y="17"/>
                  <a:pt x="959" y="0"/>
                  <a:pt x="910" y="0"/>
                </a:cubicBezTo>
                <a:cubicBezTo>
                  <a:pt x="851" y="0"/>
                  <a:pt x="791" y="25"/>
                  <a:pt x="750" y="73"/>
                </a:cubicBezTo>
                <a:cubicBezTo>
                  <a:pt x="69" y="858"/>
                  <a:pt x="69" y="858"/>
                  <a:pt x="69" y="858"/>
                </a:cubicBezTo>
                <a:cubicBezTo>
                  <a:pt x="0" y="937"/>
                  <a:pt x="0" y="1056"/>
                  <a:pt x="69" y="1136"/>
                </a:cubicBezTo>
                <a:close/>
              </a:path>
            </a:pathLst>
          </a:custGeom>
          <a:solidFill>
            <a:srgbClr val="1C2647"/>
          </a:solidFill>
          <a:ln>
            <a:noFill/>
          </a:ln>
        </p:spPr>
        <p:txBody>
          <a:bodyPr vert="horz" wrap="square" lIns="45720" tIns="22860" rIns="45720" bIns="22860" numCol="1" anchor="t" anchorCtr="0" compatLnSpc="1">
            <a:prstTxWarp prst="textNoShape">
              <a:avLst/>
            </a:prstTxWarp>
          </a:bodyPr>
          <a:lstStyle/>
          <a:p>
            <a:endParaRPr lang="en-US" sz="900" dirty="0">
              <a:solidFill>
                <a:srgbClr val="7F7F7F"/>
              </a:solidFill>
            </a:endParaRPr>
          </a:p>
        </p:txBody>
      </p:sp>
      <p:sp>
        <p:nvSpPr>
          <p:cNvPr id="18" name="Freeform 8">
            <a:extLst>
              <a:ext uri="{FF2B5EF4-FFF2-40B4-BE49-F238E27FC236}">
                <a16:creationId xmlns:a16="http://schemas.microsoft.com/office/drawing/2014/main" id="{B3B17775-ED56-32FA-660F-EE7FDEACB68B}"/>
              </a:ext>
            </a:extLst>
          </p:cNvPr>
          <p:cNvSpPr/>
          <p:nvPr/>
        </p:nvSpPr>
        <p:spPr>
          <a:xfrm flipH="1">
            <a:off x="0" y="6246833"/>
            <a:ext cx="603687" cy="611167"/>
          </a:xfrm>
          <a:custGeom>
            <a:avLst/>
            <a:gdLst>
              <a:gd name="connsiteX0" fmla="*/ 804916 w 804916"/>
              <a:gd name="connsiteY0" fmla="*/ 0 h 814889"/>
              <a:gd name="connsiteX1" fmla="*/ 804916 w 804916"/>
              <a:gd name="connsiteY1" fmla="*/ 814889 h 814889"/>
              <a:gd name="connsiteX2" fmla="*/ 0 w 804916"/>
              <a:gd name="connsiteY2" fmla="*/ 814889 h 814889"/>
              <a:gd name="connsiteX3" fmla="*/ 10754 w 804916"/>
              <a:gd name="connsiteY3" fmla="*/ 772617 h 814889"/>
              <a:gd name="connsiteX4" fmla="*/ 42574 w 804916"/>
              <a:gd name="connsiteY4" fmla="*/ 720322 h 814889"/>
              <a:gd name="connsiteX5" fmla="*/ 681902 w 804916"/>
              <a:gd name="connsiteY5" fmla="*/ 135860 h 814889"/>
              <a:gd name="connsiteX6" fmla="*/ 740746 w 804916"/>
              <a:gd name="connsiteY6" fmla="*/ 57050 h 81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4916" h="814889">
                <a:moveTo>
                  <a:pt x="804916" y="0"/>
                </a:moveTo>
                <a:lnTo>
                  <a:pt x="804916" y="814889"/>
                </a:lnTo>
                <a:lnTo>
                  <a:pt x="0" y="814889"/>
                </a:lnTo>
                <a:lnTo>
                  <a:pt x="10754" y="772617"/>
                </a:lnTo>
                <a:cubicBezTo>
                  <a:pt x="18096" y="755364"/>
                  <a:pt x="28574" y="737916"/>
                  <a:pt x="42574" y="720322"/>
                </a:cubicBezTo>
                <a:cubicBezTo>
                  <a:pt x="267252" y="438203"/>
                  <a:pt x="547168" y="360152"/>
                  <a:pt x="681902" y="135860"/>
                </a:cubicBezTo>
                <a:cubicBezTo>
                  <a:pt x="698730" y="107792"/>
                  <a:pt x="718564" y="81257"/>
                  <a:pt x="740746" y="57050"/>
                </a:cubicBezTo>
                <a:close/>
              </a:path>
            </a:pathLst>
          </a:custGeom>
          <a:solidFill>
            <a:srgbClr val="1C2647"/>
          </a:solidFill>
          <a:ln>
            <a:noFill/>
          </a:ln>
          <a:effectLst>
            <a:outerShdw blurRad="254000" dist="76200" dir="13500000" algn="b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Quicksand" pitchFamily="2" charset="0"/>
            </a:endParaRPr>
          </a:p>
        </p:txBody>
      </p:sp>
      <p:pic>
        <p:nvPicPr>
          <p:cNvPr id="19" name="Picture 18" descr="A picture containing logo&#10;&#10;Description automatically generated">
            <a:extLst>
              <a:ext uri="{FF2B5EF4-FFF2-40B4-BE49-F238E27FC236}">
                <a16:creationId xmlns:a16="http://schemas.microsoft.com/office/drawing/2014/main" id="{8A05478D-63BE-4877-8ECF-15429AF781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14351" y="217731"/>
            <a:ext cx="819735" cy="807578"/>
          </a:xfrm>
          <a:prstGeom prst="rect">
            <a:avLst/>
          </a:prstGeom>
        </p:spPr>
      </p:pic>
    </p:spTree>
    <p:extLst>
      <p:ext uri="{BB962C8B-B14F-4D97-AF65-F5344CB8AC3E}">
        <p14:creationId xmlns:p14="http://schemas.microsoft.com/office/powerpoint/2010/main" val="744581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Content Placeholder 2" descr="Smiling work colleagues">
            <a:extLst>
              <a:ext uri="{FF2B5EF4-FFF2-40B4-BE49-F238E27FC236}">
                <a16:creationId xmlns:a16="http://schemas.microsoft.com/office/drawing/2014/main" id="{4C7B44D3-D37A-8D7A-9BEE-1218F4F5AB6F}"/>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15730"/>
          <a:stretch/>
        </p:blipFill>
        <p:spPr>
          <a:xfrm>
            <a:off x="1" y="-119268"/>
            <a:ext cx="12192000" cy="6857999"/>
          </a:xfrm>
          <a:prstGeom prst="rect">
            <a:avLst/>
          </a:prstGeom>
        </p:spPr>
      </p:pic>
      <p:sp useBgFill="1">
        <p:nvSpPr>
          <p:cNvPr id="13" name="Freeform: Shape 12">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itle 5">
            <a:extLst>
              <a:ext uri="{FF2B5EF4-FFF2-40B4-BE49-F238E27FC236}">
                <a16:creationId xmlns:a16="http://schemas.microsoft.com/office/drawing/2014/main" id="{83B8CA7D-A8AB-488F-AF24-1E8FA5DDEADF}"/>
              </a:ext>
            </a:extLst>
          </p:cNvPr>
          <p:cNvSpPr>
            <a:spLocks noGrp="1"/>
          </p:cNvSpPr>
          <p:nvPr>
            <p:ph type="title"/>
          </p:nvPr>
        </p:nvSpPr>
        <p:spPr>
          <a:xfrm>
            <a:off x="1022368" y="298943"/>
            <a:ext cx="4775162" cy="1339382"/>
          </a:xfrm>
        </p:spPr>
        <p:txBody>
          <a:bodyPr vert="horz" lIns="91440" tIns="45720" rIns="91440" bIns="45720" rtlCol="0" anchor="ctr">
            <a:normAutofit/>
          </a:bodyPr>
          <a:lstStyle/>
          <a:p>
            <a:pPr algn="ctr"/>
            <a:r>
              <a:rPr lang="en-US" sz="2800" dirty="0">
                <a:latin typeface="Poppins" panose="00000500000000000000" pitchFamily="2" charset="0"/>
                <a:cs typeface="Poppins" panose="00000500000000000000" pitchFamily="2" charset="0"/>
              </a:rPr>
              <a:t>Talent Development </a:t>
            </a:r>
          </a:p>
        </p:txBody>
      </p:sp>
      <p:sp>
        <p:nvSpPr>
          <p:cNvPr id="15"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F32706FE-4587-47DA-844F-FBB9BB1364DB}"/>
              </a:ext>
            </a:extLst>
          </p:cNvPr>
          <p:cNvSpPr>
            <a:spLocks noGrp="1"/>
          </p:cNvSpPr>
          <p:nvPr>
            <p:ph sz="half" idx="1"/>
          </p:nvPr>
        </p:nvSpPr>
        <p:spPr>
          <a:xfrm>
            <a:off x="854764" y="2109935"/>
            <a:ext cx="5241235" cy="3109740"/>
          </a:xfrm>
        </p:spPr>
        <p:txBody>
          <a:bodyPr vert="horz" lIns="91440" tIns="45720" rIns="91440" bIns="45720" rtlCol="0" anchor="ctr">
            <a:noAutofit/>
          </a:bodyPr>
          <a:lstStyle/>
          <a:p>
            <a:pPr>
              <a:buFont typeface="Wingdings" panose="05000000000000000000" pitchFamily="2" charset="2"/>
              <a:buChar char="ü"/>
            </a:pPr>
            <a:r>
              <a:rPr lang="en-US" sz="1600" dirty="0">
                <a:latin typeface="Poppins" panose="00000500000000000000" pitchFamily="2" charset="0"/>
                <a:cs typeface="Poppins" panose="00000500000000000000" pitchFamily="2" charset="0"/>
              </a:rPr>
              <a:t>Talent Review: A deliberate and systematic effort:</a:t>
            </a:r>
          </a:p>
          <a:p>
            <a:pPr>
              <a:buFont typeface="Wingdings" panose="05000000000000000000" pitchFamily="2" charset="2"/>
              <a:buChar char="ü"/>
            </a:pPr>
            <a:r>
              <a:rPr lang="en-US" sz="1600" dirty="0">
                <a:latin typeface="Poppins" panose="00000500000000000000" pitchFamily="2" charset="0"/>
                <a:cs typeface="Poppins" panose="00000500000000000000" pitchFamily="2" charset="0"/>
              </a:rPr>
              <a:t>Evaluate the complexity of the talent in the organization</a:t>
            </a:r>
          </a:p>
          <a:p>
            <a:pPr>
              <a:buFont typeface="Wingdings" panose="05000000000000000000" pitchFamily="2" charset="2"/>
              <a:buChar char="ü"/>
            </a:pPr>
            <a:r>
              <a:rPr lang="en-US" sz="1600" dirty="0">
                <a:latin typeface="Poppins" panose="00000500000000000000" pitchFamily="2" charset="0"/>
                <a:cs typeface="Poppins" panose="00000500000000000000" pitchFamily="2" charset="0"/>
              </a:rPr>
              <a:t>Identify a pool of high potential talent</a:t>
            </a:r>
          </a:p>
          <a:p>
            <a:pPr>
              <a:buFont typeface="Wingdings" panose="05000000000000000000" pitchFamily="2" charset="2"/>
              <a:buChar char="ü"/>
            </a:pPr>
            <a:r>
              <a:rPr lang="en-US" sz="1600" dirty="0">
                <a:latin typeface="Poppins" panose="00000500000000000000" pitchFamily="2" charset="0"/>
                <a:cs typeface="Poppins" panose="00000500000000000000" pitchFamily="2" charset="0"/>
              </a:rPr>
              <a:t>Develop talent through targeted learning experiences</a:t>
            </a:r>
          </a:p>
          <a:p>
            <a:pPr>
              <a:buFont typeface="Wingdings" panose="05000000000000000000" pitchFamily="2" charset="2"/>
              <a:buChar char="ü"/>
            </a:pPr>
            <a:r>
              <a:rPr lang="en-US" sz="1600" dirty="0">
                <a:latin typeface="Poppins" panose="00000500000000000000" pitchFamily="2" charset="0"/>
                <a:cs typeface="Poppins" panose="00000500000000000000" pitchFamily="2" charset="0"/>
              </a:rPr>
              <a:t>Standardize talent and provide feedback for individual  development plans</a:t>
            </a:r>
          </a:p>
          <a:p>
            <a:pPr>
              <a:buFont typeface="Wingdings" panose="05000000000000000000" pitchFamily="2" charset="2"/>
              <a:buChar char="ü"/>
            </a:pPr>
            <a:r>
              <a:rPr lang="en-US" sz="1600" dirty="0">
                <a:latin typeface="Poppins" panose="00000500000000000000" pitchFamily="2" charset="0"/>
                <a:cs typeface="Poppins" panose="00000500000000000000" pitchFamily="2" charset="0"/>
              </a:rPr>
              <a:t>Create a pipeline of talent for the organization </a:t>
            </a:r>
          </a:p>
          <a:p>
            <a:pPr>
              <a:buFont typeface="Wingdings" panose="05000000000000000000" pitchFamily="2" charset="2"/>
              <a:buChar char="ü"/>
            </a:pPr>
            <a:r>
              <a:rPr lang="en-US" sz="1600" dirty="0">
                <a:latin typeface="Poppins" panose="00000500000000000000" pitchFamily="2" charset="0"/>
                <a:cs typeface="Poppins" panose="00000500000000000000" pitchFamily="2" charset="0"/>
              </a:rPr>
              <a:t>Discuss and share talent across the organization  </a:t>
            </a:r>
          </a:p>
        </p:txBody>
      </p:sp>
      <p:pic>
        <p:nvPicPr>
          <p:cNvPr id="8" name="Picture 7" descr="A picture containing logo&#10;&#10;Description automatically generated">
            <a:extLst>
              <a:ext uri="{FF2B5EF4-FFF2-40B4-BE49-F238E27FC236}">
                <a16:creationId xmlns:a16="http://schemas.microsoft.com/office/drawing/2014/main" id="{B4870EFD-D1DD-4EB5-B6A4-235A55B968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2632" y="119269"/>
            <a:ext cx="908467" cy="894994"/>
          </a:xfrm>
          <a:prstGeom prst="rect">
            <a:avLst/>
          </a:prstGeom>
        </p:spPr>
      </p:pic>
    </p:spTree>
    <p:extLst>
      <p:ext uri="{BB962C8B-B14F-4D97-AF65-F5344CB8AC3E}">
        <p14:creationId xmlns:p14="http://schemas.microsoft.com/office/powerpoint/2010/main" val="21343308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767</TotalTime>
  <Words>878</Words>
  <Application>Microsoft Office PowerPoint</Application>
  <PresentationFormat>Widescreen</PresentationFormat>
  <Paragraphs>126</Paragraphs>
  <Slides>12</Slides>
  <Notes>12</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12</vt:i4>
      </vt:variant>
    </vt:vector>
  </HeadingPairs>
  <TitlesOfParts>
    <vt:vector size="28" baseType="lpstr">
      <vt:lpstr>Wingdings 3</vt:lpstr>
      <vt:lpstr>Quicksand</vt:lpstr>
      <vt:lpstr>Roboto</vt:lpstr>
      <vt:lpstr>Poppins</vt:lpstr>
      <vt:lpstr>Poppins SemiBold</vt:lpstr>
      <vt:lpstr>Trebuchet MS</vt:lpstr>
      <vt:lpstr>Poppins Medium</vt:lpstr>
      <vt:lpstr>Calibri Light</vt:lpstr>
      <vt:lpstr>Open Sans</vt:lpstr>
      <vt:lpstr>Montserrat</vt:lpstr>
      <vt:lpstr>Arial</vt:lpstr>
      <vt:lpstr>Poppins Light</vt:lpstr>
      <vt:lpstr>Raleway</vt:lpstr>
      <vt:lpstr>Wingdings</vt:lpstr>
      <vt:lpstr>Calibri</vt:lpstr>
      <vt:lpstr>Office Theme</vt:lpstr>
      <vt:lpstr>PowerPoint Presentation</vt:lpstr>
      <vt:lpstr>PowerPoint Presentation</vt:lpstr>
      <vt:lpstr>PowerPoint Presentation</vt:lpstr>
      <vt:lpstr>Building Capacity: Performance Management </vt:lpstr>
      <vt:lpstr>Performance Management</vt:lpstr>
      <vt:lpstr>PowerPoint Presentation</vt:lpstr>
      <vt:lpstr>PowerPoint Presentation</vt:lpstr>
      <vt:lpstr>PowerPoint Presentation</vt:lpstr>
      <vt:lpstr>Talent Development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O365</dc:creator>
  <cp:lastModifiedBy>Turner, Victor T</cp:lastModifiedBy>
  <cp:revision>68</cp:revision>
  <cp:lastPrinted>2022-06-20T01:37:25Z</cp:lastPrinted>
  <dcterms:created xsi:type="dcterms:W3CDTF">2022-05-08T14:04:32Z</dcterms:created>
  <dcterms:modified xsi:type="dcterms:W3CDTF">2022-06-20T01:46:13Z</dcterms:modified>
</cp:coreProperties>
</file>